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50" r:id="rId1"/>
  </p:sldMasterIdLst>
  <p:notesMasterIdLst>
    <p:notesMasterId r:id="rId17"/>
  </p:notesMasterIdLst>
  <p:handoutMasterIdLst>
    <p:handoutMasterId r:id="rId18"/>
  </p:handoutMasterIdLst>
  <p:sldIdLst>
    <p:sldId id="5873" r:id="rId2"/>
    <p:sldId id="4640" r:id="rId3"/>
    <p:sldId id="4641" r:id="rId4"/>
    <p:sldId id="4642" r:id="rId5"/>
    <p:sldId id="4778" r:id="rId6"/>
    <p:sldId id="4724" r:id="rId7"/>
    <p:sldId id="4725" r:id="rId8"/>
    <p:sldId id="5874" r:id="rId9"/>
    <p:sldId id="5878" r:id="rId10"/>
    <p:sldId id="5895" r:id="rId11"/>
    <p:sldId id="5896" r:id="rId12"/>
    <p:sldId id="5897" r:id="rId13"/>
    <p:sldId id="5898" r:id="rId14"/>
    <p:sldId id="5866" r:id="rId15"/>
    <p:sldId id="5876" r:id="rId16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maining" id="{F70C9EFB-BD9A-4431-9EBD-8A4F55529180}">
          <p14:sldIdLst>
            <p14:sldId id="5873"/>
            <p14:sldId id="4640"/>
            <p14:sldId id="4641"/>
            <p14:sldId id="4642"/>
            <p14:sldId id="4778"/>
            <p14:sldId id="4724"/>
            <p14:sldId id="4725"/>
            <p14:sldId id="5874"/>
            <p14:sldId id="5878"/>
            <p14:sldId id="5895"/>
            <p14:sldId id="5896"/>
            <p14:sldId id="5897"/>
            <p14:sldId id="5898"/>
            <p14:sldId id="5866"/>
            <p14:sldId id="58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ll" initials="d" lastIdx="2" clrIdx="0"/>
  <p:cmAuthor id="1" name="Dell" initials="D" lastIdx="1" clrIdx="1">
    <p:extLst>
      <p:ext uri="{19B8F6BF-5375-455C-9EA6-DF929625EA0E}">
        <p15:presenceInfo xmlns:p15="http://schemas.microsoft.com/office/powerpoint/2012/main" userId="Del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6C09"/>
    <a:srgbClr val="FF4409"/>
    <a:srgbClr val="0F243E"/>
    <a:srgbClr val="FFCC99"/>
    <a:srgbClr val="99FF99"/>
    <a:srgbClr val="E96E09"/>
    <a:srgbClr val="A4CCB5"/>
    <a:srgbClr val="CCCCFF"/>
    <a:srgbClr val="8CEEF8"/>
    <a:srgbClr val="AFE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779" autoAdjust="0"/>
    <p:restoredTop sz="95064" autoAdjust="0"/>
  </p:normalViewPr>
  <p:slideViewPr>
    <p:cSldViewPr snapToGrid="0">
      <p:cViewPr varScale="1">
        <p:scale>
          <a:sx n="67" d="100"/>
          <a:sy n="67" d="100"/>
        </p:scale>
        <p:origin x="462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98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Dance to stay fit</c:v>
                </c:pt>
                <c:pt idx="1">
                  <c:v>Play musical instruments(e.g. Guitar, Piano etc.)</c:v>
                </c:pt>
                <c:pt idx="2">
                  <c:v>Meditate for mental and Physical peace</c:v>
                </c:pt>
                <c:pt idx="3">
                  <c:v>Work form home</c:v>
                </c:pt>
                <c:pt idx="4">
                  <c:v>Connect with old friends and colleauges</c:v>
                </c:pt>
                <c:pt idx="5">
                  <c:v>Play indoor games (e.g. Hide &amp; Seek, Ludo etc.)</c:v>
                </c:pt>
                <c:pt idx="6">
                  <c:v>Explore innovative ideas</c:v>
                </c:pt>
                <c:pt idx="7">
                  <c:v>Engage in personal development</c:v>
                </c:pt>
                <c:pt idx="8">
                  <c:v>Exerise to remain fit and healthy</c:v>
                </c:pt>
                <c:pt idx="9">
                  <c:v>Consume nuterious food</c:v>
                </c:pt>
                <c:pt idx="10">
                  <c:v>Cook recipies with my family</c:v>
                </c:pt>
                <c:pt idx="11">
                  <c:v>Read books, Online news/ contents</c:v>
                </c:pt>
                <c:pt idx="12">
                  <c:v>Watch movies</c:v>
                </c:pt>
                <c:pt idx="13">
                  <c:v>Clean and tide my living space</c:v>
                </c:pt>
                <c:pt idx="14">
                  <c:v>Browse social media (e.g Facebook, Youtube etc)</c:v>
                </c:pt>
              </c:strCache>
            </c:strRef>
          </c:cat>
          <c:val>
            <c:numRef>
              <c:f>Sheet1!$B$2:$B$16</c:f>
              <c:numCache>
                <c:formatCode>0%</c:formatCode>
                <c:ptCount val="15"/>
                <c:pt idx="0">
                  <c:v>0.33</c:v>
                </c:pt>
                <c:pt idx="1">
                  <c:v>0.41</c:v>
                </c:pt>
                <c:pt idx="2">
                  <c:v>0.49</c:v>
                </c:pt>
                <c:pt idx="3">
                  <c:v>0.6</c:v>
                </c:pt>
                <c:pt idx="4">
                  <c:v>0.7</c:v>
                </c:pt>
                <c:pt idx="5">
                  <c:v>0.73</c:v>
                </c:pt>
                <c:pt idx="6">
                  <c:v>0.76</c:v>
                </c:pt>
                <c:pt idx="7">
                  <c:v>0.76</c:v>
                </c:pt>
                <c:pt idx="8">
                  <c:v>0.78</c:v>
                </c:pt>
                <c:pt idx="9">
                  <c:v>0.8</c:v>
                </c:pt>
                <c:pt idx="10">
                  <c:v>0.83</c:v>
                </c:pt>
                <c:pt idx="11">
                  <c:v>0.87</c:v>
                </c:pt>
                <c:pt idx="12">
                  <c:v>0.92</c:v>
                </c:pt>
                <c:pt idx="13">
                  <c:v>0.93</c:v>
                </c:pt>
                <c:pt idx="14">
                  <c:v>0.98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9186-4BC3-AE1C-5AAAA02DF2D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599041816"/>
        <c:axId val="599041456"/>
      </c:barChart>
      <c:catAx>
        <c:axId val="599041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456"/>
        <c:crosses val="autoZero"/>
        <c:auto val="1"/>
        <c:lblAlgn val="ctr"/>
        <c:lblOffset val="100"/>
        <c:noMultiLvlLbl val="0"/>
      </c:catAx>
      <c:valAx>
        <c:axId val="599041456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Economy of Nepal</c:v>
                </c:pt>
                <c:pt idx="1">
                  <c:v>Wellbeing of my job/business</c:v>
                </c:pt>
                <c:pt idx="2">
                  <c:v>Safety of myself and my family</c:v>
                </c:pt>
                <c:pt idx="3">
                  <c:v>Overall public health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0.71</c:v>
                </c:pt>
                <c:pt idx="1">
                  <c:v>0.73</c:v>
                </c:pt>
                <c:pt idx="2">
                  <c:v>0.85</c:v>
                </c:pt>
                <c:pt idx="3">
                  <c:v>0.88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6FDA-415B-904D-8BF7B7BDDD9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599041816"/>
        <c:axId val="599041456"/>
      </c:barChart>
      <c:catAx>
        <c:axId val="599041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456"/>
        <c:crosses val="autoZero"/>
        <c:auto val="1"/>
        <c:lblAlgn val="ctr"/>
        <c:lblOffset val="100"/>
        <c:noMultiLvlLbl val="0"/>
      </c:catAx>
      <c:valAx>
        <c:axId val="599041456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My ability to work has been reduced by COVID 19</c:v>
                </c:pt>
                <c:pt idx="1">
                  <c:v>My job feels insecure because of COVID 19</c:v>
                </c:pt>
                <c:pt idx="2">
                  <c:v>My income has been negatively impacted by COVID 19</c:v>
                </c:pt>
                <c:pt idx="3">
                  <c:v>I an cutting back on my spending during this time</c:v>
                </c:pt>
                <c:pt idx="4">
                  <c:v>Currently, I need to be very careful on my spending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0.61</c:v>
                </c:pt>
                <c:pt idx="1">
                  <c:v>0.64</c:v>
                </c:pt>
                <c:pt idx="2">
                  <c:v>0.73</c:v>
                </c:pt>
                <c:pt idx="3">
                  <c:v>0.92</c:v>
                </c:pt>
                <c:pt idx="4">
                  <c:v>0.95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9186-4BC3-AE1C-5AAAA02DF2D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599041816"/>
        <c:axId val="599041456"/>
      </c:barChart>
      <c:catAx>
        <c:axId val="599041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456"/>
        <c:crosses val="autoZero"/>
        <c:auto val="1"/>
        <c:lblAlgn val="ctr"/>
        <c:lblOffset val="100"/>
        <c:noMultiLvlLbl val="0"/>
      </c:catAx>
      <c:valAx>
        <c:axId val="599041456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Apparel/ Footwear</c:v>
                </c:pt>
                <c:pt idx="1">
                  <c:v>Food Takeaway/ Restaurant</c:v>
                </c:pt>
                <c:pt idx="2">
                  <c:v>Tobacco</c:v>
                </c:pt>
                <c:pt idx="3">
                  <c:v>Alcohol</c:v>
                </c:pt>
                <c:pt idx="4">
                  <c:v>Personal Care Products (Shampoo, Lotion etc)</c:v>
                </c:pt>
                <c:pt idx="5">
                  <c:v>Entertainment at home (TV channel, Netflix etc)</c:v>
                </c:pt>
                <c:pt idx="6">
                  <c:v>Snacks</c:v>
                </c:pt>
                <c:pt idx="7">
                  <c:v>Household Supplies LPG gas, cleaning/Washing items, etc.)</c:v>
                </c:pt>
                <c:pt idx="8">
                  <c:v>Internet (Data Package/ Fiber/ ADSL)</c:v>
                </c:pt>
                <c:pt idx="9">
                  <c:v>Groceries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0.02</c:v>
                </c:pt>
                <c:pt idx="1">
                  <c:v>0.02</c:v>
                </c:pt>
                <c:pt idx="2">
                  <c:v>0.04</c:v>
                </c:pt>
                <c:pt idx="3">
                  <c:v>0.05</c:v>
                </c:pt>
                <c:pt idx="4">
                  <c:v>0.28000000000000003</c:v>
                </c:pt>
                <c:pt idx="5">
                  <c:v>0.3</c:v>
                </c:pt>
                <c:pt idx="6">
                  <c:v>0.31</c:v>
                </c:pt>
                <c:pt idx="7">
                  <c:v>0.48</c:v>
                </c:pt>
                <c:pt idx="8">
                  <c:v>0.56999999999999995</c:v>
                </c:pt>
                <c:pt idx="9">
                  <c:v>0.79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9186-4BC3-AE1C-5AAAA02DF2D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599041816"/>
        <c:axId val="599041456"/>
      </c:barChart>
      <c:catAx>
        <c:axId val="599041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456"/>
        <c:crosses val="autoZero"/>
        <c:auto val="1"/>
        <c:lblAlgn val="ctr"/>
        <c:lblOffset val="100"/>
        <c:noMultiLvlLbl val="0"/>
      </c:catAx>
      <c:valAx>
        <c:axId val="599041456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Apparel/Footwear</c:v>
                </c:pt>
                <c:pt idx="1">
                  <c:v>Food Takeaway/Restaurant</c:v>
                </c:pt>
                <c:pt idx="2">
                  <c:v>Tobacco</c:v>
                </c:pt>
                <c:pt idx="3">
                  <c:v>Alcohol</c:v>
                </c:pt>
                <c:pt idx="4">
                  <c:v>Snacks</c:v>
                </c:pt>
                <c:pt idx="5">
                  <c:v>Personal Care Products (Shampoo, Lotion, etc.)</c:v>
                </c:pt>
                <c:pt idx="6">
                  <c:v>Household Supplies (LPG gas, Cleaning/Washing items)</c:v>
                </c:pt>
                <c:pt idx="7">
                  <c:v>Entertainment at home (TV Channels, Neflix)</c:v>
                </c:pt>
                <c:pt idx="8">
                  <c:v>Groceries</c:v>
                </c:pt>
                <c:pt idx="9">
                  <c:v>Internet (Data package/ Fiber/ADSL)</c:v>
                </c:pt>
                <c:pt idx="10">
                  <c:v>Have not purchased anything</c:v>
                </c:pt>
              </c:strCache>
            </c:strRef>
          </c:cat>
          <c:val>
            <c:numRef>
              <c:f>Sheet1!$B$2:$B$12</c:f>
              <c:numCache>
                <c:formatCode>0%</c:formatCode>
                <c:ptCount val="11"/>
                <c:pt idx="0">
                  <c:v>0.01</c:v>
                </c:pt>
                <c:pt idx="1">
                  <c:v>0.02</c:v>
                </c:pt>
                <c:pt idx="2">
                  <c:v>0.02</c:v>
                </c:pt>
                <c:pt idx="3">
                  <c:v>0.02</c:v>
                </c:pt>
                <c:pt idx="4">
                  <c:v>0.08</c:v>
                </c:pt>
                <c:pt idx="5">
                  <c:v>0.12</c:v>
                </c:pt>
                <c:pt idx="6">
                  <c:v>0.14000000000000001</c:v>
                </c:pt>
                <c:pt idx="7">
                  <c:v>0.16</c:v>
                </c:pt>
                <c:pt idx="8">
                  <c:v>0.22</c:v>
                </c:pt>
                <c:pt idx="9">
                  <c:v>0.28999999999999998</c:v>
                </c:pt>
                <c:pt idx="10">
                  <c:v>0.54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9186-4BC3-AE1C-5AAAA02DF2D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599041816"/>
        <c:axId val="599041456"/>
      </c:barChart>
      <c:catAx>
        <c:axId val="599041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456"/>
        <c:crosses val="autoZero"/>
        <c:auto val="1"/>
        <c:lblAlgn val="ctr"/>
        <c:lblOffset val="100"/>
        <c:noMultiLvlLbl val="0"/>
      </c:catAx>
      <c:valAx>
        <c:axId val="599041456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04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657BAF-6C7C-BBD4-7ABD-97675CAA4B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B781D6-CC41-CC36-5A0F-916F0113C9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5E88E-DF7F-44A3-9DDF-A430F522D682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644F09-AD4D-C781-A44D-2F33498395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610990-7F4C-1CBB-B083-EBF724DF2EF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77BC1-DB74-4976-8F49-66BEBCDBC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97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EA99B-D56B-469D-B614-2D9EE2A6D3F9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0F3EC-4AB4-440E-88C8-3EFE72B6B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01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593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30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CAPI: Computer Assisted Personal Interview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058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94891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90565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94891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1047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4604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367909"/>
            <a:ext cx="11029615" cy="48974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87211"/>
            <a:ext cx="2844799" cy="365125"/>
          </a:xfrm>
        </p:spPr>
        <p:txBody>
          <a:bodyPr/>
          <a:lstStyle/>
          <a:p>
            <a:endParaRPr lang="en-US" dirty="0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82885"/>
            <a:ext cx="6917210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87211"/>
            <a:ext cx="1052508" cy="365125"/>
          </a:xfrm>
        </p:spPr>
        <p:txBody>
          <a:bodyPr/>
          <a:lstStyle/>
          <a:p>
            <a:endParaRPr lang="en-US" dirty="0">
              <a:solidFill>
                <a:srgbClr val="E36C09"/>
              </a:solidFill>
            </a:endParaRPr>
          </a:p>
          <a:p>
            <a:endParaRPr lang="en-US" dirty="0">
              <a:solidFill>
                <a:srgbClr val="E36C09"/>
              </a:solidFill>
            </a:endParaRPr>
          </a:p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 dirty="0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94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312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CA57E4-A1DA-EBE1-92C7-F72CE9EACD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819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CA57E4-A1DA-EBE1-92C7-F72CE9EACD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59BFE6-3715-CE03-3C2D-5A573C62DC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66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71057BA-65D0-B672-4C08-DE637C4586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89" y="4890599"/>
            <a:ext cx="1772782" cy="18174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F795547-4FC0-E24B-E459-96D9BA4A77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936" y="4895005"/>
            <a:ext cx="1772782" cy="181747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866254A-3411-D55B-D6AF-28DAA524025B}"/>
              </a:ext>
            </a:extLst>
          </p:cNvPr>
          <p:cNvSpPr/>
          <p:nvPr userDrawn="1"/>
        </p:nvSpPr>
        <p:spPr>
          <a:xfrm>
            <a:off x="4308530" y="6359104"/>
            <a:ext cx="3766088" cy="649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193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1004D9-E914-3BD2-04D4-5633580A64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8BCE6C-1621-C22D-72C0-A881286320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6336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6D7230-C141-2B48-6BB6-A4A18D76B0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94D96C-67D3-F8A8-4C3A-3B72189E4A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98" y="4602996"/>
            <a:ext cx="12207498" cy="2286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1B75B0-E787-4C00-6545-EA4B5559FD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5"/>
            <a:ext cx="121920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0174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775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2" y="661522"/>
            <a:ext cx="11029616" cy="4590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1253379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1880144"/>
            <a:ext cx="5393100" cy="441124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1229946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1874080"/>
            <a:ext cx="5393100" cy="4417306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85234" y="6363848"/>
            <a:ext cx="2844799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0475" y="6359522"/>
            <a:ext cx="6917210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37583" y="6363848"/>
            <a:ext cx="1052510" cy="365125"/>
          </a:xfrm>
        </p:spPr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846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321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E36C09"/>
                </a:solidFill>
              </a:rPr>
              <a:t>Avant </a:t>
            </a:r>
            <a:r>
              <a:rPr lang="en-US" dirty="0" err="1">
                <a:solidFill>
                  <a:srgbClr val="E36C09"/>
                </a:solidFill>
              </a:rPr>
              <a:t>garde</a:t>
            </a:r>
            <a:r>
              <a:rPr lang="en-US" dirty="0">
                <a:solidFill>
                  <a:srgbClr val="E36C09"/>
                </a:solidFill>
              </a:rPr>
              <a:t> Solutions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13F3574-CE89-7BC8-CCA6-584BB8C46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894" y="729658"/>
            <a:ext cx="11029616" cy="98833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 2222</a:t>
            </a:r>
          </a:p>
        </p:txBody>
      </p:sp>
    </p:spTree>
    <p:extLst>
      <p:ext uri="{BB962C8B-B14F-4D97-AF65-F5344CB8AC3E}">
        <p14:creationId xmlns:p14="http://schemas.microsoft.com/office/powerpoint/2010/main" val="32939258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2025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114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550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A1D44F-4827-9BDE-BDA9-3BE273BC4B24}"/>
              </a:ext>
            </a:extLst>
          </p:cNvPr>
          <p:cNvSpPr/>
          <p:nvPr userDrawn="1"/>
        </p:nvSpPr>
        <p:spPr>
          <a:xfrm>
            <a:off x="0" y="17695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3AF79-952E-1CFA-952E-3B94D3BC24D4}"/>
              </a:ext>
            </a:extLst>
          </p:cNvPr>
          <p:cNvSpPr/>
          <p:nvPr userDrawn="1"/>
        </p:nvSpPr>
        <p:spPr>
          <a:xfrm>
            <a:off x="10550830" y="11068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A5AB1E1-B583-7D35-14BD-F87F751D5E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17" y="0"/>
            <a:ext cx="1503076" cy="19549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6B558D-15D8-D704-80FC-99BB344267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493" y="-2184"/>
            <a:ext cx="1505437" cy="195805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368E097-365C-96ED-3D61-44B39BD34BC9}"/>
              </a:ext>
            </a:extLst>
          </p:cNvPr>
          <p:cNvSpPr txBox="1"/>
          <p:nvPr userDrawn="1"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105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A1D44F-4827-9BDE-BDA9-3BE273BC4B24}"/>
              </a:ext>
            </a:extLst>
          </p:cNvPr>
          <p:cNvSpPr/>
          <p:nvPr userDrawn="1"/>
        </p:nvSpPr>
        <p:spPr>
          <a:xfrm>
            <a:off x="0" y="17695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3AF79-952E-1CFA-952E-3B94D3BC24D4}"/>
              </a:ext>
            </a:extLst>
          </p:cNvPr>
          <p:cNvSpPr/>
          <p:nvPr userDrawn="1"/>
        </p:nvSpPr>
        <p:spPr>
          <a:xfrm>
            <a:off x="10550830" y="11068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68E097-365C-96ED-3D61-44B39BD34BC9}"/>
              </a:ext>
            </a:extLst>
          </p:cNvPr>
          <p:cNvSpPr txBox="1"/>
          <p:nvPr userDrawn="1"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83840F-FDCC-863B-2BC9-EDC93880F3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422" y="133204"/>
            <a:ext cx="8896409" cy="6884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D1507D-0C8C-78E3-9299-273A9C83F1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30657D-6A91-9637-4261-5774528CB2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918" y="421348"/>
            <a:ext cx="9106089" cy="62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474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353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555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1" r:id="rId1"/>
    <p:sldLayoutId id="2147484652" r:id="rId2"/>
    <p:sldLayoutId id="2147484653" r:id="rId3"/>
    <p:sldLayoutId id="2147484657" r:id="rId4"/>
    <p:sldLayoutId id="2147484672" r:id="rId5"/>
    <p:sldLayoutId id="2147484673" r:id="rId6"/>
    <p:sldLayoutId id="2147484674" r:id="rId7"/>
    <p:sldLayoutId id="2147484654" r:id="rId8"/>
    <p:sldLayoutId id="2147484655" r:id="rId9"/>
    <p:sldLayoutId id="2147484656" r:id="rId10"/>
    <p:sldLayoutId id="2147484669" r:id="rId11"/>
    <p:sldLayoutId id="2147484658" r:id="rId12"/>
    <p:sldLayoutId id="2147484659" r:id="rId13"/>
    <p:sldLayoutId id="2147484660" r:id="rId14"/>
    <p:sldLayoutId id="2147484670" r:id="rId15"/>
    <p:sldLayoutId id="2147484671" r:id="rId16"/>
    <p:sldLayoutId id="214748466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6.png"/><Relationship Id="rId21" Type="http://schemas.openxmlformats.org/officeDocument/2006/relationships/image" Target="../media/image34.png"/><Relationship Id="rId7" Type="http://schemas.openxmlformats.org/officeDocument/2006/relationships/image" Target="../media/image20.gif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5" Type="http://schemas.openxmlformats.org/officeDocument/2006/relationships/image" Target="../media/image38.png"/><Relationship Id="rId2" Type="http://schemas.openxmlformats.org/officeDocument/2006/relationships/image" Target="../media/image15.png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jpg"/><Relationship Id="rId11" Type="http://schemas.openxmlformats.org/officeDocument/2006/relationships/image" Target="../media/image24.png"/><Relationship Id="rId24" Type="http://schemas.openxmlformats.org/officeDocument/2006/relationships/image" Target="../media/image37.jpg"/><Relationship Id="rId5" Type="http://schemas.openxmlformats.org/officeDocument/2006/relationships/image" Target="../media/image18.jpeg"/><Relationship Id="rId15" Type="http://schemas.openxmlformats.org/officeDocument/2006/relationships/image" Target="../media/image28.png"/><Relationship Id="rId23" Type="http://schemas.openxmlformats.org/officeDocument/2006/relationships/image" Target="../media/image36.pn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jpeg"/><Relationship Id="rId22" Type="http://schemas.openxmlformats.org/officeDocument/2006/relationships/image" Target="../media/image3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image" Target="../media/image40.png"/><Relationship Id="rId21" Type="http://schemas.openxmlformats.org/officeDocument/2006/relationships/image" Target="../media/image58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5" Type="http://schemas.openxmlformats.org/officeDocument/2006/relationships/image" Target="../media/image62.png"/><Relationship Id="rId2" Type="http://schemas.openxmlformats.org/officeDocument/2006/relationships/image" Target="../media/image39.png"/><Relationship Id="rId16" Type="http://schemas.openxmlformats.org/officeDocument/2006/relationships/image" Target="../media/image53.png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24" Type="http://schemas.openxmlformats.org/officeDocument/2006/relationships/image" Target="../media/image61.jpeg"/><Relationship Id="rId5" Type="http://schemas.openxmlformats.org/officeDocument/2006/relationships/image" Target="../media/image42.jpg"/><Relationship Id="rId15" Type="http://schemas.openxmlformats.org/officeDocument/2006/relationships/image" Target="../media/image52.jpeg"/><Relationship Id="rId23" Type="http://schemas.openxmlformats.org/officeDocument/2006/relationships/image" Target="../media/image60.png"/><Relationship Id="rId10" Type="http://schemas.openxmlformats.org/officeDocument/2006/relationships/image" Target="../media/image47.png"/><Relationship Id="rId19" Type="http://schemas.openxmlformats.org/officeDocument/2006/relationships/image" Target="../media/image56.png"/><Relationship Id="rId4" Type="http://schemas.openxmlformats.org/officeDocument/2006/relationships/image" Target="../media/image41.jpeg"/><Relationship Id="rId9" Type="http://schemas.openxmlformats.org/officeDocument/2006/relationships/image" Target="../media/image46.png"/><Relationship Id="rId14" Type="http://schemas.openxmlformats.org/officeDocument/2006/relationships/image" Target="../media/image51.png"/><Relationship Id="rId22" Type="http://schemas.openxmlformats.org/officeDocument/2006/relationships/image" Target="../media/image5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svg"/><Relationship Id="rId10" Type="http://schemas.openxmlformats.org/officeDocument/2006/relationships/image" Target="../media/image70.sv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sv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5.svg"/><Relationship Id="rId5" Type="http://schemas.openxmlformats.org/officeDocument/2006/relationships/image" Target="../media/image74.png"/><Relationship Id="rId4" Type="http://schemas.openxmlformats.org/officeDocument/2006/relationships/image" Target="../media/image73.svg"/><Relationship Id="rId9" Type="http://schemas.openxmlformats.org/officeDocument/2006/relationships/image" Target="../media/image7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3">
            <a:extLst>
              <a:ext uri="{FF2B5EF4-FFF2-40B4-BE49-F238E27FC236}">
                <a16:creationId xmlns:a16="http://schemas.microsoft.com/office/drawing/2014/main" id="{13D4496E-B079-CFFA-0561-BE32CD705FA2}"/>
              </a:ext>
            </a:extLst>
          </p:cNvPr>
          <p:cNvSpPr txBox="1">
            <a:spLocks/>
          </p:cNvSpPr>
          <p:nvPr/>
        </p:nvSpPr>
        <p:spPr>
          <a:xfrm>
            <a:off x="1390432" y="2658623"/>
            <a:ext cx="9011092" cy="180284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3200" b="1" dirty="0">
                <a:ln w="0"/>
                <a:solidFill>
                  <a:schemeClr val="accent1"/>
                </a:solidFill>
                <a:cs typeface="Calibri" panose="020F0502020204030204" pitchFamily="34" charset="0"/>
              </a:rPr>
              <a:t>Nepali consumers during the </a:t>
            </a:r>
          </a:p>
          <a:p>
            <a:pPr algn="ctr"/>
            <a:r>
              <a:rPr lang="en-GB" sz="3200" b="1" dirty="0">
                <a:ln w="0"/>
                <a:solidFill>
                  <a:schemeClr val="accent1"/>
                </a:solidFill>
                <a:cs typeface="Calibri" panose="020F0502020204030204" pitchFamily="34" charset="0"/>
              </a:rPr>
              <a:t>covid-19 lockdown</a:t>
            </a:r>
            <a:endParaRPr lang="en-US" sz="3200" b="1" cap="none" dirty="0">
              <a:ln w="0"/>
              <a:solidFill>
                <a:schemeClr val="accent1"/>
              </a:solidFill>
              <a:cs typeface="Calibri" panose="020F0502020204030204" pitchFamily="34" charset="0"/>
            </a:endParaRP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9FB83F61-D481-DC44-73D6-E9963D9D393B}"/>
              </a:ext>
            </a:extLst>
          </p:cNvPr>
          <p:cNvSpPr txBox="1">
            <a:spLocks/>
          </p:cNvSpPr>
          <p:nvPr/>
        </p:nvSpPr>
        <p:spPr>
          <a:xfrm>
            <a:off x="1590454" y="5248425"/>
            <a:ext cx="9011092" cy="98110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lang="en-US" b="1" baseline="30000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28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jun 2020</a:t>
            </a:r>
            <a:endParaRPr lang="en-US" sz="2800" b="1" cap="none" dirty="0">
              <a:ln w="0"/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366566-B523-88BE-613A-2BE1FC9097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860" y="164532"/>
            <a:ext cx="6122236" cy="170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0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ABOUT US: AVANT GARDE SOLUTIONS PRIVATE LTD            1/10            </a:t>
            </a:r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E9B4903-4D2F-488A-85DA-10658DB0EA99}"/>
              </a:ext>
            </a:extLst>
          </p:cNvPr>
          <p:cNvSpPr/>
          <p:nvPr/>
        </p:nvSpPr>
        <p:spPr>
          <a:xfrm>
            <a:off x="1780620" y="2783485"/>
            <a:ext cx="7433493" cy="132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0000500000000000000" pitchFamily="2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FF518A1-D931-4649-AB6C-64EFA47657D1}"/>
              </a:ext>
            </a:extLst>
          </p:cNvPr>
          <p:cNvSpPr/>
          <p:nvPr/>
        </p:nvSpPr>
        <p:spPr>
          <a:xfrm>
            <a:off x="2757716" y="3869386"/>
            <a:ext cx="6173865" cy="132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0000500000000000000" pitchFamily="2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0094EB5-EA56-4305-9825-31841B30710E}"/>
              </a:ext>
            </a:extLst>
          </p:cNvPr>
          <p:cNvSpPr/>
          <p:nvPr/>
        </p:nvSpPr>
        <p:spPr>
          <a:xfrm>
            <a:off x="1760543" y="5157267"/>
            <a:ext cx="7433493" cy="132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00005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70FC79-2477-4E64-B25C-A087A76A4B9B}"/>
              </a:ext>
            </a:extLst>
          </p:cNvPr>
          <p:cNvSpPr/>
          <p:nvPr/>
        </p:nvSpPr>
        <p:spPr>
          <a:xfrm>
            <a:off x="2895749" y="6290101"/>
            <a:ext cx="6173865" cy="132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0000500000000000000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4E581BB-A1E9-4DC6-806D-6437E63DBF55}"/>
              </a:ext>
            </a:extLst>
          </p:cNvPr>
          <p:cNvSpPr txBox="1"/>
          <p:nvPr/>
        </p:nvSpPr>
        <p:spPr>
          <a:xfrm>
            <a:off x="1734933" y="2151238"/>
            <a:ext cx="7731313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Industry experience: FMCG, Technology (Telecom, ISP), Automobiles, Consumer Electronics, Education, Health, Sanitation and Hygiene</a:t>
            </a:r>
          </a:p>
          <a:p>
            <a:endParaRPr lang="en-US" sz="1600" dirty="0">
              <a:solidFill>
                <a:schemeClr val="accent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</a:t>
            </a:r>
            <a:endParaRPr lang="en-US" sz="1600" b="1" spc="75" dirty="0">
              <a:solidFill>
                <a:schemeClr val="tx2"/>
              </a:solidFill>
              <a:latin typeface="Poppins" panose="00000500000000000000" pitchFamily="2" charset="0"/>
              <a:ea typeface="Source Sans Pro" panose="020B0503030403020204" pitchFamily="34" charset="0"/>
              <a:cs typeface="Poppins" panose="00000500000000000000" pitchFamily="2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298F81E-8DE5-4041-A271-A3F3D02DEB4C}"/>
              </a:ext>
            </a:extLst>
          </p:cNvPr>
          <p:cNvGrpSpPr/>
          <p:nvPr/>
        </p:nvGrpSpPr>
        <p:grpSpPr>
          <a:xfrm>
            <a:off x="407992" y="2303041"/>
            <a:ext cx="1352551" cy="970860"/>
            <a:chOff x="-2429742" y="4240112"/>
            <a:chExt cx="14031865" cy="13477204"/>
          </a:xfrm>
          <a:solidFill>
            <a:schemeClr val="accent2"/>
          </a:solidFill>
        </p:grpSpPr>
        <p:sp>
          <p:nvSpPr>
            <p:cNvPr id="32" name="Circle: Hollow 31">
              <a:extLst>
                <a:ext uri="{FF2B5EF4-FFF2-40B4-BE49-F238E27FC236}">
                  <a16:creationId xmlns:a16="http://schemas.microsoft.com/office/drawing/2014/main" id="{0C31C975-C6B8-415B-801C-4A8D8E6F2660}"/>
                </a:ext>
              </a:extLst>
            </p:cNvPr>
            <p:cNvSpPr/>
            <p:nvPr/>
          </p:nvSpPr>
          <p:spPr>
            <a:xfrm>
              <a:off x="-242974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33" name="Circle: Hollow 32">
              <a:extLst>
                <a:ext uri="{FF2B5EF4-FFF2-40B4-BE49-F238E27FC236}">
                  <a16:creationId xmlns:a16="http://schemas.microsoft.com/office/drawing/2014/main" id="{A52D3DB3-907A-4A7A-B037-333C1352F047}"/>
                </a:ext>
              </a:extLst>
            </p:cNvPr>
            <p:cNvSpPr/>
            <p:nvPr/>
          </p:nvSpPr>
          <p:spPr>
            <a:xfrm>
              <a:off x="-1843588" y="464947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34" name="Circle: Hollow 33">
              <a:extLst>
                <a:ext uri="{FF2B5EF4-FFF2-40B4-BE49-F238E27FC236}">
                  <a16:creationId xmlns:a16="http://schemas.microsoft.com/office/drawing/2014/main" id="{DD98898B-252A-4E47-8456-C72F47650341}"/>
                </a:ext>
              </a:extLst>
            </p:cNvPr>
            <p:cNvSpPr/>
            <p:nvPr/>
          </p:nvSpPr>
          <p:spPr>
            <a:xfrm>
              <a:off x="-146572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35" name="Circle: Hollow 34">
              <a:extLst>
                <a:ext uri="{FF2B5EF4-FFF2-40B4-BE49-F238E27FC236}">
                  <a16:creationId xmlns:a16="http://schemas.microsoft.com/office/drawing/2014/main" id="{FBD3FA78-9CAE-4766-BB4E-1C4097E1E0DD}"/>
                </a:ext>
              </a:extLst>
            </p:cNvPr>
            <p:cNvSpPr/>
            <p:nvPr/>
          </p:nvSpPr>
          <p:spPr>
            <a:xfrm>
              <a:off x="-2221453" y="4240112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F33D0A3-D074-4511-A0F6-79648A2A9C3B}"/>
              </a:ext>
            </a:extLst>
          </p:cNvPr>
          <p:cNvGrpSpPr/>
          <p:nvPr/>
        </p:nvGrpSpPr>
        <p:grpSpPr>
          <a:xfrm>
            <a:off x="1395529" y="3347714"/>
            <a:ext cx="1352551" cy="970860"/>
            <a:chOff x="-2429742" y="4240112"/>
            <a:chExt cx="14031865" cy="13477204"/>
          </a:xfrm>
          <a:solidFill>
            <a:schemeClr val="accent3"/>
          </a:solidFill>
        </p:grpSpPr>
        <p:sp>
          <p:nvSpPr>
            <p:cNvPr id="38" name="Circle: Hollow 37">
              <a:extLst>
                <a:ext uri="{FF2B5EF4-FFF2-40B4-BE49-F238E27FC236}">
                  <a16:creationId xmlns:a16="http://schemas.microsoft.com/office/drawing/2014/main" id="{5F3DED2E-EA5D-4AFD-A115-AF2B306F87FB}"/>
                </a:ext>
              </a:extLst>
            </p:cNvPr>
            <p:cNvSpPr/>
            <p:nvPr/>
          </p:nvSpPr>
          <p:spPr>
            <a:xfrm>
              <a:off x="-242974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39" name="Circle: Hollow 38">
              <a:extLst>
                <a:ext uri="{FF2B5EF4-FFF2-40B4-BE49-F238E27FC236}">
                  <a16:creationId xmlns:a16="http://schemas.microsoft.com/office/drawing/2014/main" id="{064DFB46-C3E9-4108-99F0-86F289A90632}"/>
                </a:ext>
              </a:extLst>
            </p:cNvPr>
            <p:cNvSpPr/>
            <p:nvPr/>
          </p:nvSpPr>
          <p:spPr>
            <a:xfrm>
              <a:off x="-1843588" y="464947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0" name="Circle: Hollow 39">
              <a:extLst>
                <a:ext uri="{FF2B5EF4-FFF2-40B4-BE49-F238E27FC236}">
                  <a16:creationId xmlns:a16="http://schemas.microsoft.com/office/drawing/2014/main" id="{7C1574B1-8B5F-4F2D-B6D4-1DBBAD16B440}"/>
                </a:ext>
              </a:extLst>
            </p:cNvPr>
            <p:cNvSpPr/>
            <p:nvPr/>
          </p:nvSpPr>
          <p:spPr>
            <a:xfrm>
              <a:off x="-146572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1" name="Circle: Hollow 40">
              <a:extLst>
                <a:ext uri="{FF2B5EF4-FFF2-40B4-BE49-F238E27FC236}">
                  <a16:creationId xmlns:a16="http://schemas.microsoft.com/office/drawing/2014/main" id="{4C6E5214-7C36-49ED-894E-CD70BE16DE33}"/>
                </a:ext>
              </a:extLst>
            </p:cNvPr>
            <p:cNvSpPr/>
            <p:nvPr/>
          </p:nvSpPr>
          <p:spPr>
            <a:xfrm>
              <a:off x="-2221453" y="4240112"/>
              <a:ext cx="13067845" cy="13067845"/>
            </a:xfrm>
            <a:prstGeom prst="donut">
              <a:avLst>
                <a:gd name="adj" fmla="val 70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DFE63EB-7B5E-41E4-AB34-A856DBAE6936}"/>
              </a:ext>
            </a:extLst>
          </p:cNvPr>
          <p:cNvGrpSpPr/>
          <p:nvPr/>
        </p:nvGrpSpPr>
        <p:grpSpPr>
          <a:xfrm>
            <a:off x="437647" y="4675993"/>
            <a:ext cx="1352551" cy="970860"/>
            <a:chOff x="-2429742" y="4240112"/>
            <a:chExt cx="14031865" cy="13477204"/>
          </a:xfrm>
          <a:solidFill>
            <a:schemeClr val="accent2"/>
          </a:solidFill>
        </p:grpSpPr>
        <p:sp>
          <p:nvSpPr>
            <p:cNvPr id="44" name="Circle: Hollow 43">
              <a:extLst>
                <a:ext uri="{FF2B5EF4-FFF2-40B4-BE49-F238E27FC236}">
                  <a16:creationId xmlns:a16="http://schemas.microsoft.com/office/drawing/2014/main" id="{9E2C4DEB-74AC-485D-91BF-2B2A1C7502B9}"/>
                </a:ext>
              </a:extLst>
            </p:cNvPr>
            <p:cNvSpPr/>
            <p:nvPr/>
          </p:nvSpPr>
          <p:spPr>
            <a:xfrm>
              <a:off x="-242974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5" name="Circle: Hollow 44">
              <a:extLst>
                <a:ext uri="{FF2B5EF4-FFF2-40B4-BE49-F238E27FC236}">
                  <a16:creationId xmlns:a16="http://schemas.microsoft.com/office/drawing/2014/main" id="{FBE4DDEE-3BBD-438B-A0D6-0E956451AEED}"/>
                </a:ext>
              </a:extLst>
            </p:cNvPr>
            <p:cNvSpPr/>
            <p:nvPr/>
          </p:nvSpPr>
          <p:spPr>
            <a:xfrm>
              <a:off x="-1843588" y="464947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6" name="Circle: Hollow 45">
              <a:extLst>
                <a:ext uri="{FF2B5EF4-FFF2-40B4-BE49-F238E27FC236}">
                  <a16:creationId xmlns:a16="http://schemas.microsoft.com/office/drawing/2014/main" id="{D815038C-F64B-48D7-B574-6BBD53D373CA}"/>
                </a:ext>
              </a:extLst>
            </p:cNvPr>
            <p:cNvSpPr/>
            <p:nvPr/>
          </p:nvSpPr>
          <p:spPr>
            <a:xfrm>
              <a:off x="-146572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7" name="Circle: Hollow 46">
              <a:extLst>
                <a:ext uri="{FF2B5EF4-FFF2-40B4-BE49-F238E27FC236}">
                  <a16:creationId xmlns:a16="http://schemas.microsoft.com/office/drawing/2014/main" id="{89544662-2AAA-4F25-ACE7-234653327E18}"/>
                </a:ext>
              </a:extLst>
            </p:cNvPr>
            <p:cNvSpPr/>
            <p:nvPr/>
          </p:nvSpPr>
          <p:spPr>
            <a:xfrm>
              <a:off x="-2221453" y="4240112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B5375FF-7DC9-4DC4-B080-03E3EED864CF}"/>
              </a:ext>
            </a:extLst>
          </p:cNvPr>
          <p:cNvGrpSpPr/>
          <p:nvPr/>
        </p:nvGrpSpPr>
        <p:grpSpPr>
          <a:xfrm>
            <a:off x="1543198" y="5811278"/>
            <a:ext cx="1352551" cy="970860"/>
            <a:chOff x="-2429742" y="4240112"/>
            <a:chExt cx="14031865" cy="13477204"/>
          </a:xfrm>
          <a:solidFill>
            <a:schemeClr val="accent3"/>
          </a:solidFill>
        </p:grpSpPr>
        <p:sp>
          <p:nvSpPr>
            <p:cNvPr id="50" name="Circle: Hollow 49">
              <a:extLst>
                <a:ext uri="{FF2B5EF4-FFF2-40B4-BE49-F238E27FC236}">
                  <a16:creationId xmlns:a16="http://schemas.microsoft.com/office/drawing/2014/main" id="{12E63FA6-690F-4177-ABF0-75C7649E9210}"/>
                </a:ext>
              </a:extLst>
            </p:cNvPr>
            <p:cNvSpPr/>
            <p:nvPr/>
          </p:nvSpPr>
          <p:spPr>
            <a:xfrm>
              <a:off x="-242974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51" name="Circle: Hollow 50">
              <a:extLst>
                <a:ext uri="{FF2B5EF4-FFF2-40B4-BE49-F238E27FC236}">
                  <a16:creationId xmlns:a16="http://schemas.microsoft.com/office/drawing/2014/main" id="{9CD7541B-BB57-457F-BEF7-DDF3F5D780FA}"/>
                </a:ext>
              </a:extLst>
            </p:cNvPr>
            <p:cNvSpPr/>
            <p:nvPr/>
          </p:nvSpPr>
          <p:spPr>
            <a:xfrm>
              <a:off x="-1843588" y="464947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52" name="Circle: Hollow 51">
              <a:extLst>
                <a:ext uri="{FF2B5EF4-FFF2-40B4-BE49-F238E27FC236}">
                  <a16:creationId xmlns:a16="http://schemas.microsoft.com/office/drawing/2014/main" id="{3CE98386-E5AB-451B-94DB-A66530F57D36}"/>
                </a:ext>
              </a:extLst>
            </p:cNvPr>
            <p:cNvSpPr/>
            <p:nvPr/>
          </p:nvSpPr>
          <p:spPr>
            <a:xfrm>
              <a:off x="-146572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53" name="Circle: Hollow 52">
              <a:extLst>
                <a:ext uri="{FF2B5EF4-FFF2-40B4-BE49-F238E27FC236}">
                  <a16:creationId xmlns:a16="http://schemas.microsoft.com/office/drawing/2014/main" id="{3E33DE33-538A-4E89-8C35-A31D6C52CD9E}"/>
                </a:ext>
              </a:extLst>
            </p:cNvPr>
            <p:cNvSpPr/>
            <p:nvPr/>
          </p:nvSpPr>
          <p:spPr>
            <a:xfrm>
              <a:off x="-2221453" y="4240112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</p:grpSp>
      <p:sp>
        <p:nvSpPr>
          <p:cNvPr id="55" name="Freeform 2">
            <a:extLst>
              <a:ext uri="{FF2B5EF4-FFF2-40B4-BE49-F238E27FC236}">
                <a16:creationId xmlns:a16="http://schemas.microsoft.com/office/drawing/2014/main" id="{B1B87927-A4FB-435F-8E93-219C97B82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9284" y="6143123"/>
            <a:ext cx="460379" cy="307170"/>
          </a:xfrm>
          <a:custGeom>
            <a:avLst/>
            <a:gdLst>
              <a:gd name="connsiteX0" fmla="*/ 434787 w 546512"/>
              <a:gd name="connsiteY0" fmla="*/ 442148 h 487914"/>
              <a:gd name="connsiteX1" fmla="*/ 510858 w 546512"/>
              <a:gd name="connsiteY1" fmla="*/ 442148 h 487914"/>
              <a:gd name="connsiteX2" fmla="*/ 518103 w 546512"/>
              <a:gd name="connsiteY2" fmla="*/ 448857 h 487914"/>
              <a:gd name="connsiteX3" fmla="*/ 510858 w 546512"/>
              <a:gd name="connsiteY3" fmla="*/ 455960 h 487914"/>
              <a:gd name="connsiteX4" fmla="*/ 434787 w 546512"/>
              <a:gd name="connsiteY4" fmla="*/ 455960 h 487914"/>
              <a:gd name="connsiteX5" fmla="*/ 427944 w 546512"/>
              <a:gd name="connsiteY5" fmla="*/ 448857 h 487914"/>
              <a:gd name="connsiteX6" fmla="*/ 434787 w 546512"/>
              <a:gd name="connsiteY6" fmla="*/ 442148 h 487914"/>
              <a:gd name="connsiteX7" fmla="*/ 38806 w 546512"/>
              <a:gd name="connsiteY7" fmla="*/ 442148 h 487914"/>
              <a:gd name="connsiteX8" fmla="*/ 114877 w 546512"/>
              <a:gd name="connsiteY8" fmla="*/ 442148 h 487914"/>
              <a:gd name="connsiteX9" fmla="*/ 122122 w 546512"/>
              <a:gd name="connsiteY9" fmla="*/ 448857 h 487914"/>
              <a:gd name="connsiteX10" fmla="*/ 114877 w 546512"/>
              <a:gd name="connsiteY10" fmla="*/ 455960 h 487914"/>
              <a:gd name="connsiteX11" fmla="*/ 38806 w 546512"/>
              <a:gd name="connsiteY11" fmla="*/ 455960 h 487914"/>
              <a:gd name="connsiteX12" fmla="*/ 31964 w 546512"/>
              <a:gd name="connsiteY12" fmla="*/ 448857 h 487914"/>
              <a:gd name="connsiteX13" fmla="*/ 38806 w 546512"/>
              <a:gd name="connsiteY13" fmla="*/ 442148 h 487914"/>
              <a:gd name="connsiteX14" fmla="*/ 434787 w 546512"/>
              <a:gd name="connsiteY14" fmla="*/ 411961 h 487914"/>
              <a:gd name="connsiteX15" fmla="*/ 510858 w 546512"/>
              <a:gd name="connsiteY15" fmla="*/ 411961 h 487914"/>
              <a:gd name="connsiteX16" fmla="*/ 518103 w 546512"/>
              <a:gd name="connsiteY16" fmla="*/ 418872 h 487914"/>
              <a:gd name="connsiteX17" fmla="*/ 510858 w 546512"/>
              <a:gd name="connsiteY17" fmla="*/ 425783 h 487914"/>
              <a:gd name="connsiteX18" fmla="*/ 434787 w 546512"/>
              <a:gd name="connsiteY18" fmla="*/ 425783 h 487914"/>
              <a:gd name="connsiteX19" fmla="*/ 427944 w 546512"/>
              <a:gd name="connsiteY19" fmla="*/ 418872 h 487914"/>
              <a:gd name="connsiteX20" fmla="*/ 434787 w 546512"/>
              <a:gd name="connsiteY20" fmla="*/ 411961 h 487914"/>
              <a:gd name="connsiteX21" fmla="*/ 38806 w 546512"/>
              <a:gd name="connsiteY21" fmla="*/ 411961 h 487914"/>
              <a:gd name="connsiteX22" fmla="*/ 114877 w 546512"/>
              <a:gd name="connsiteY22" fmla="*/ 411961 h 487914"/>
              <a:gd name="connsiteX23" fmla="*/ 122122 w 546512"/>
              <a:gd name="connsiteY23" fmla="*/ 418872 h 487914"/>
              <a:gd name="connsiteX24" fmla="*/ 114877 w 546512"/>
              <a:gd name="connsiteY24" fmla="*/ 425783 h 487914"/>
              <a:gd name="connsiteX25" fmla="*/ 38806 w 546512"/>
              <a:gd name="connsiteY25" fmla="*/ 425783 h 487914"/>
              <a:gd name="connsiteX26" fmla="*/ 31964 w 546512"/>
              <a:gd name="connsiteY26" fmla="*/ 418872 h 487914"/>
              <a:gd name="connsiteX27" fmla="*/ 38806 w 546512"/>
              <a:gd name="connsiteY27" fmla="*/ 411961 h 487914"/>
              <a:gd name="connsiteX28" fmla="*/ 409682 w 546512"/>
              <a:gd name="connsiteY28" fmla="*/ 396845 h 487914"/>
              <a:gd name="connsiteX29" fmla="*/ 409682 w 546512"/>
              <a:gd name="connsiteY29" fmla="*/ 471796 h 487914"/>
              <a:gd name="connsiteX30" fmla="*/ 409682 w 546512"/>
              <a:gd name="connsiteY30" fmla="*/ 473811 h 487914"/>
              <a:gd name="connsiteX31" fmla="*/ 532426 w 546512"/>
              <a:gd name="connsiteY31" fmla="*/ 473811 h 487914"/>
              <a:gd name="connsiteX32" fmla="*/ 532426 w 546512"/>
              <a:gd name="connsiteY32" fmla="*/ 413366 h 487914"/>
              <a:gd name="connsiteX33" fmla="*/ 515926 w 546512"/>
              <a:gd name="connsiteY33" fmla="*/ 396845 h 487914"/>
              <a:gd name="connsiteX34" fmla="*/ 247500 w 546512"/>
              <a:gd name="connsiteY34" fmla="*/ 396845 h 487914"/>
              <a:gd name="connsiteX35" fmla="*/ 242268 w 546512"/>
              <a:gd name="connsiteY35" fmla="*/ 402084 h 487914"/>
              <a:gd name="connsiteX36" fmla="*/ 242268 w 546512"/>
              <a:gd name="connsiteY36" fmla="*/ 473811 h 487914"/>
              <a:gd name="connsiteX37" fmla="*/ 304243 w 546512"/>
              <a:gd name="connsiteY37" fmla="*/ 473811 h 487914"/>
              <a:gd name="connsiteX38" fmla="*/ 304243 w 546512"/>
              <a:gd name="connsiteY38" fmla="*/ 402084 h 487914"/>
              <a:gd name="connsiteX39" fmla="*/ 299414 w 546512"/>
              <a:gd name="connsiteY39" fmla="*/ 396845 h 487914"/>
              <a:gd name="connsiteX40" fmla="*/ 30988 w 546512"/>
              <a:gd name="connsiteY40" fmla="*/ 396845 h 487914"/>
              <a:gd name="connsiteX41" fmla="*/ 14488 w 546512"/>
              <a:gd name="connsiteY41" fmla="*/ 413366 h 487914"/>
              <a:gd name="connsiteX42" fmla="*/ 14488 w 546512"/>
              <a:gd name="connsiteY42" fmla="*/ 473811 h 487914"/>
              <a:gd name="connsiteX43" fmla="*/ 136829 w 546512"/>
              <a:gd name="connsiteY43" fmla="*/ 473811 h 487914"/>
              <a:gd name="connsiteX44" fmla="*/ 136829 w 546512"/>
              <a:gd name="connsiteY44" fmla="*/ 471796 h 487914"/>
              <a:gd name="connsiteX45" fmla="*/ 136829 w 546512"/>
              <a:gd name="connsiteY45" fmla="*/ 396845 h 487914"/>
              <a:gd name="connsiteX46" fmla="*/ 342542 w 546512"/>
              <a:gd name="connsiteY46" fmla="*/ 381775 h 487914"/>
              <a:gd name="connsiteX47" fmla="*/ 358043 w 546512"/>
              <a:gd name="connsiteY47" fmla="*/ 381775 h 487914"/>
              <a:gd name="connsiteX48" fmla="*/ 365386 w 546512"/>
              <a:gd name="connsiteY48" fmla="*/ 388686 h 487914"/>
              <a:gd name="connsiteX49" fmla="*/ 358043 w 546512"/>
              <a:gd name="connsiteY49" fmla="*/ 395597 h 487914"/>
              <a:gd name="connsiteX50" fmla="*/ 342542 w 546512"/>
              <a:gd name="connsiteY50" fmla="*/ 395597 h 487914"/>
              <a:gd name="connsiteX51" fmla="*/ 335608 w 546512"/>
              <a:gd name="connsiteY51" fmla="*/ 388686 h 487914"/>
              <a:gd name="connsiteX52" fmla="*/ 342542 w 546512"/>
              <a:gd name="connsiteY52" fmla="*/ 381775 h 487914"/>
              <a:gd name="connsiteX53" fmla="*/ 189831 w 546512"/>
              <a:gd name="connsiteY53" fmla="*/ 381775 h 487914"/>
              <a:gd name="connsiteX54" fmla="*/ 205332 w 546512"/>
              <a:gd name="connsiteY54" fmla="*/ 381775 h 487914"/>
              <a:gd name="connsiteX55" fmla="*/ 212675 w 546512"/>
              <a:gd name="connsiteY55" fmla="*/ 388686 h 487914"/>
              <a:gd name="connsiteX56" fmla="*/ 205332 w 546512"/>
              <a:gd name="connsiteY56" fmla="*/ 395597 h 487914"/>
              <a:gd name="connsiteX57" fmla="*/ 189831 w 546512"/>
              <a:gd name="connsiteY57" fmla="*/ 395597 h 487914"/>
              <a:gd name="connsiteX58" fmla="*/ 182897 w 546512"/>
              <a:gd name="connsiteY58" fmla="*/ 388686 h 487914"/>
              <a:gd name="connsiteX59" fmla="*/ 189831 w 546512"/>
              <a:gd name="connsiteY59" fmla="*/ 381775 h 487914"/>
              <a:gd name="connsiteX60" fmla="*/ 326761 w 546512"/>
              <a:gd name="connsiteY60" fmla="*/ 335606 h 487914"/>
              <a:gd name="connsiteX61" fmla="*/ 356488 w 546512"/>
              <a:gd name="connsiteY61" fmla="*/ 335606 h 487914"/>
              <a:gd name="connsiteX62" fmla="*/ 363623 w 546512"/>
              <a:gd name="connsiteY62" fmla="*/ 342709 h 487914"/>
              <a:gd name="connsiteX63" fmla="*/ 356488 w 546512"/>
              <a:gd name="connsiteY63" fmla="*/ 349417 h 487914"/>
              <a:gd name="connsiteX64" fmla="*/ 326761 w 546512"/>
              <a:gd name="connsiteY64" fmla="*/ 349417 h 487914"/>
              <a:gd name="connsiteX65" fmla="*/ 319627 w 546512"/>
              <a:gd name="connsiteY65" fmla="*/ 342709 h 487914"/>
              <a:gd name="connsiteX66" fmla="*/ 326761 w 546512"/>
              <a:gd name="connsiteY66" fmla="*/ 335606 h 487914"/>
              <a:gd name="connsiteX67" fmla="*/ 258888 w 546512"/>
              <a:gd name="connsiteY67" fmla="*/ 335606 h 487914"/>
              <a:gd name="connsiteX68" fmla="*/ 289011 w 546512"/>
              <a:gd name="connsiteY68" fmla="*/ 335606 h 487914"/>
              <a:gd name="connsiteX69" fmla="*/ 296146 w 546512"/>
              <a:gd name="connsiteY69" fmla="*/ 342709 h 487914"/>
              <a:gd name="connsiteX70" fmla="*/ 289011 w 546512"/>
              <a:gd name="connsiteY70" fmla="*/ 349417 h 487914"/>
              <a:gd name="connsiteX71" fmla="*/ 258888 w 546512"/>
              <a:gd name="connsiteY71" fmla="*/ 349417 h 487914"/>
              <a:gd name="connsiteX72" fmla="*/ 252150 w 546512"/>
              <a:gd name="connsiteY72" fmla="*/ 342709 h 487914"/>
              <a:gd name="connsiteX73" fmla="*/ 258888 w 546512"/>
              <a:gd name="connsiteY73" fmla="*/ 335606 h 487914"/>
              <a:gd name="connsiteX74" fmla="*/ 189635 w 546512"/>
              <a:gd name="connsiteY74" fmla="*/ 335606 h 487914"/>
              <a:gd name="connsiteX75" fmla="*/ 219758 w 546512"/>
              <a:gd name="connsiteY75" fmla="*/ 335606 h 487914"/>
              <a:gd name="connsiteX76" fmla="*/ 226893 w 546512"/>
              <a:gd name="connsiteY76" fmla="*/ 342709 h 487914"/>
              <a:gd name="connsiteX77" fmla="*/ 219758 w 546512"/>
              <a:gd name="connsiteY77" fmla="*/ 349417 h 487914"/>
              <a:gd name="connsiteX78" fmla="*/ 189635 w 546512"/>
              <a:gd name="connsiteY78" fmla="*/ 349417 h 487914"/>
              <a:gd name="connsiteX79" fmla="*/ 182897 w 546512"/>
              <a:gd name="connsiteY79" fmla="*/ 342709 h 487914"/>
              <a:gd name="connsiteX80" fmla="*/ 189635 w 546512"/>
              <a:gd name="connsiteY80" fmla="*/ 335606 h 487914"/>
              <a:gd name="connsiteX81" fmla="*/ 82685 w 546512"/>
              <a:gd name="connsiteY81" fmla="*/ 327821 h 487914"/>
              <a:gd name="connsiteX82" fmla="*/ 92602 w 546512"/>
              <a:gd name="connsiteY82" fmla="*/ 327821 h 487914"/>
              <a:gd name="connsiteX83" fmla="*/ 98156 w 546512"/>
              <a:gd name="connsiteY83" fmla="*/ 333558 h 487914"/>
              <a:gd name="connsiteX84" fmla="*/ 104106 w 546512"/>
              <a:gd name="connsiteY84" fmla="*/ 327821 h 487914"/>
              <a:gd name="connsiteX85" fmla="*/ 114023 w 546512"/>
              <a:gd name="connsiteY85" fmla="*/ 327821 h 487914"/>
              <a:gd name="connsiteX86" fmla="*/ 114023 w 546512"/>
              <a:gd name="connsiteY86" fmla="*/ 338065 h 487914"/>
              <a:gd name="connsiteX87" fmla="*/ 108470 w 546512"/>
              <a:gd name="connsiteY87" fmla="*/ 344212 h 487914"/>
              <a:gd name="connsiteX88" fmla="*/ 114023 w 546512"/>
              <a:gd name="connsiteY88" fmla="*/ 349539 h 487914"/>
              <a:gd name="connsiteX89" fmla="*/ 114023 w 546512"/>
              <a:gd name="connsiteY89" fmla="*/ 360193 h 487914"/>
              <a:gd name="connsiteX90" fmla="*/ 109263 w 546512"/>
              <a:gd name="connsiteY90" fmla="*/ 361832 h 487914"/>
              <a:gd name="connsiteX91" fmla="*/ 104106 w 546512"/>
              <a:gd name="connsiteY91" fmla="*/ 360193 h 487914"/>
              <a:gd name="connsiteX92" fmla="*/ 98156 w 546512"/>
              <a:gd name="connsiteY92" fmla="*/ 354046 h 487914"/>
              <a:gd name="connsiteX93" fmla="*/ 92602 w 546512"/>
              <a:gd name="connsiteY93" fmla="*/ 360193 h 487914"/>
              <a:gd name="connsiteX94" fmla="*/ 87842 w 546512"/>
              <a:gd name="connsiteY94" fmla="*/ 361832 h 487914"/>
              <a:gd name="connsiteX95" fmla="*/ 82685 w 546512"/>
              <a:gd name="connsiteY95" fmla="*/ 360193 h 487914"/>
              <a:gd name="connsiteX96" fmla="*/ 82685 w 546512"/>
              <a:gd name="connsiteY96" fmla="*/ 349539 h 487914"/>
              <a:gd name="connsiteX97" fmla="*/ 88635 w 546512"/>
              <a:gd name="connsiteY97" fmla="*/ 344212 h 487914"/>
              <a:gd name="connsiteX98" fmla="*/ 82685 w 546512"/>
              <a:gd name="connsiteY98" fmla="*/ 338065 h 487914"/>
              <a:gd name="connsiteX99" fmla="*/ 82685 w 546512"/>
              <a:gd name="connsiteY99" fmla="*/ 327821 h 487914"/>
              <a:gd name="connsiteX100" fmla="*/ 326761 w 546512"/>
              <a:gd name="connsiteY100" fmla="*/ 289439 h 487914"/>
              <a:gd name="connsiteX101" fmla="*/ 356488 w 546512"/>
              <a:gd name="connsiteY101" fmla="*/ 289439 h 487914"/>
              <a:gd name="connsiteX102" fmla="*/ 363623 w 546512"/>
              <a:gd name="connsiteY102" fmla="*/ 296147 h 487914"/>
              <a:gd name="connsiteX103" fmla="*/ 356488 w 546512"/>
              <a:gd name="connsiteY103" fmla="*/ 303250 h 487914"/>
              <a:gd name="connsiteX104" fmla="*/ 326761 w 546512"/>
              <a:gd name="connsiteY104" fmla="*/ 303250 h 487914"/>
              <a:gd name="connsiteX105" fmla="*/ 319627 w 546512"/>
              <a:gd name="connsiteY105" fmla="*/ 296147 h 487914"/>
              <a:gd name="connsiteX106" fmla="*/ 326761 w 546512"/>
              <a:gd name="connsiteY106" fmla="*/ 289439 h 487914"/>
              <a:gd name="connsiteX107" fmla="*/ 258888 w 546512"/>
              <a:gd name="connsiteY107" fmla="*/ 289439 h 487914"/>
              <a:gd name="connsiteX108" fmla="*/ 289011 w 546512"/>
              <a:gd name="connsiteY108" fmla="*/ 289439 h 487914"/>
              <a:gd name="connsiteX109" fmla="*/ 296146 w 546512"/>
              <a:gd name="connsiteY109" fmla="*/ 296339 h 487914"/>
              <a:gd name="connsiteX110" fmla="*/ 289011 w 546512"/>
              <a:gd name="connsiteY110" fmla="*/ 303239 h 487914"/>
              <a:gd name="connsiteX111" fmla="*/ 258888 w 546512"/>
              <a:gd name="connsiteY111" fmla="*/ 303239 h 487914"/>
              <a:gd name="connsiteX112" fmla="*/ 252150 w 546512"/>
              <a:gd name="connsiteY112" fmla="*/ 296339 h 487914"/>
              <a:gd name="connsiteX113" fmla="*/ 258888 w 546512"/>
              <a:gd name="connsiteY113" fmla="*/ 289439 h 487914"/>
              <a:gd name="connsiteX114" fmla="*/ 189635 w 546512"/>
              <a:gd name="connsiteY114" fmla="*/ 289439 h 487914"/>
              <a:gd name="connsiteX115" fmla="*/ 219758 w 546512"/>
              <a:gd name="connsiteY115" fmla="*/ 289439 h 487914"/>
              <a:gd name="connsiteX116" fmla="*/ 226893 w 546512"/>
              <a:gd name="connsiteY116" fmla="*/ 296147 h 487914"/>
              <a:gd name="connsiteX117" fmla="*/ 219758 w 546512"/>
              <a:gd name="connsiteY117" fmla="*/ 303250 h 487914"/>
              <a:gd name="connsiteX118" fmla="*/ 189635 w 546512"/>
              <a:gd name="connsiteY118" fmla="*/ 303250 h 487914"/>
              <a:gd name="connsiteX119" fmla="*/ 182897 w 546512"/>
              <a:gd name="connsiteY119" fmla="*/ 296147 h 487914"/>
              <a:gd name="connsiteX120" fmla="*/ 189635 w 546512"/>
              <a:gd name="connsiteY120" fmla="*/ 289439 h 487914"/>
              <a:gd name="connsiteX121" fmla="*/ 326761 w 546512"/>
              <a:gd name="connsiteY121" fmla="*/ 245048 h 487914"/>
              <a:gd name="connsiteX122" fmla="*/ 356488 w 546512"/>
              <a:gd name="connsiteY122" fmla="*/ 245048 h 487914"/>
              <a:gd name="connsiteX123" fmla="*/ 363623 w 546512"/>
              <a:gd name="connsiteY123" fmla="*/ 252151 h 487914"/>
              <a:gd name="connsiteX124" fmla="*/ 356488 w 546512"/>
              <a:gd name="connsiteY124" fmla="*/ 258859 h 487914"/>
              <a:gd name="connsiteX125" fmla="*/ 326761 w 546512"/>
              <a:gd name="connsiteY125" fmla="*/ 258859 h 487914"/>
              <a:gd name="connsiteX126" fmla="*/ 319627 w 546512"/>
              <a:gd name="connsiteY126" fmla="*/ 252151 h 487914"/>
              <a:gd name="connsiteX127" fmla="*/ 326761 w 546512"/>
              <a:gd name="connsiteY127" fmla="*/ 245048 h 487914"/>
              <a:gd name="connsiteX128" fmla="*/ 258888 w 546512"/>
              <a:gd name="connsiteY128" fmla="*/ 245048 h 487914"/>
              <a:gd name="connsiteX129" fmla="*/ 289011 w 546512"/>
              <a:gd name="connsiteY129" fmla="*/ 245048 h 487914"/>
              <a:gd name="connsiteX130" fmla="*/ 296146 w 546512"/>
              <a:gd name="connsiteY130" fmla="*/ 252151 h 487914"/>
              <a:gd name="connsiteX131" fmla="*/ 289011 w 546512"/>
              <a:gd name="connsiteY131" fmla="*/ 258859 h 487914"/>
              <a:gd name="connsiteX132" fmla="*/ 258888 w 546512"/>
              <a:gd name="connsiteY132" fmla="*/ 258859 h 487914"/>
              <a:gd name="connsiteX133" fmla="*/ 252150 w 546512"/>
              <a:gd name="connsiteY133" fmla="*/ 252151 h 487914"/>
              <a:gd name="connsiteX134" fmla="*/ 258888 w 546512"/>
              <a:gd name="connsiteY134" fmla="*/ 245048 h 487914"/>
              <a:gd name="connsiteX135" fmla="*/ 189635 w 546512"/>
              <a:gd name="connsiteY135" fmla="*/ 245048 h 487914"/>
              <a:gd name="connsiteX136" fmla="*/ 219758 w 546512"/>
              <a:gd name="connsiteY136" fmla="*/ 245048 h 487914"/>
              <a:gd name="connsiteX137" fmla="*/ 226893 w 546512"/>
              <a:gd name="connsiteY137" fmla="*/ 252151 h 487914"/>
              <a:gd name="connsiteX138" fmla="*/ 219758 w 546512"/>
              <a:gd name="connsiteY138" fmla="*/ 258859 h 487914"/>
              <a:gd name="connsiteX139" fmla="*/ 189635 w 546512"/>
              <a:gd name="connsiteY139" fmla="*/ 258859 h 487914"/>
              <a:gd name="connsiteX140" fmla="*/ 182897 w 546512"/>
              <a:gd name="connsiteY140" fmla="*/ 252151 h 487914"/>
              <a:gd name="connsiteX141" fmla="*/ 189635 w 546512"/>
              <a:gd name="connsiteY141" fmla="*/ 245048 h 487914"/>
              <a:gd name="connsiteX142" fmla="*/ 326761 w 546512"/>
              <a:gd name="connsiteY142" fmla="*/ 198878 h 487914"/>
              <a:gd name="connsiteX143" fmla="*/ 356488 w 546512"/>
              <a:gd name="connsiteY143" fmla="*/ 198878 h 487914"/>
              <a:gd name="connsiteX144" fmla="*/ 363623 w 546512"/>
              <a:gd name="connsiteY144" fmla="*/ 205586 h 487914"/>
              <a:gd name="connsiteX145" fmla="*/ 356488 w 546512"/>
              <a:gd name="connsiteY145" fmla="*/ 212689 h 487914"/>
              <a:gd name="connsiteX146" fmla="*/ 326761 w 546512"/>
              <a:gd name="connsiteY146" fmla="*/ 212689 h 487914"/>
              <a:gd name="connsiteX147" fmla="*/ 319627 w 546512"/>
              <a:gd name="connsiteY147" fmla="*/ 205586 h 487914"/>
              <a:gd name="connsiteX148" fmla="*/ 326761 w 546512"/>
              <a:gd name="connsiteY148" fmla="*/ 198878 h 487914"/>
              <a:gd name="connsiteX149" fmla="*/ 258888 w 546512"/>
              <a:gd name="connsiteY149" fmla="*/ 198878 h 487914"/>
              <a:gd name="connsiteX150" fmla="*/ 289011 w 546512"/>
              <a:gd name="connsiteY150" fmla="*/ 198878 h 487914"/>
              <a:gd name="connsiteX151" fmla="*/ 296146 w 546512"/>
              <a:gd name="connsiteY151" fmla="*/ 205778 h 487914"/>
              <a:gd name="connsiteX152" fmla="*/ 289011 w 546512"/>
              <a:gd name="connsiteY152" fmla="*/ 212678 h 487914"/>
              <a:gd name="connsiteX153" fmla="*/ 258888 w 546512"/>
              <a:gd name="connsiteY153" fmla="*/ 212678 h 487914"/>
              <a:gd name="connsiteX154" fmla="*/ 252150 w 546512"/>
              <a:gd name="connsiteY154" fmla="*/ 205778 h 487914"/>
              <a:gd name="connsiteX155" fmla="*/ 258888 w 546512"/>
              <a:gd name="connsiteY155" fmla="*/ 198878 h 487914"/>
              <a:gd name="connsiteX156" fmla="*/ 189635 w 546512"/>
              <a:gd name="connsiteY156" fmla="*/ 198878 h 487914"/>
              <a:gd name="connsiteX157" fmla="*/ 219758 w 546512"/>
              <a:gd name="connsiteY157" fmla="*/ 198878 h 487914"/>
              <a:gd name="connsiteX158" fmla="*/ 226893 w 546512"/>
              <a:gd name="connsiteY158" fmla="*/ 205586 h 487914"/>
              <a:gd name="connsiteX159" fmla="*/ 219758 w 546512"/>
              <a:gd name="connsiteY159" fmla="*/ 212689 h 487914"/>
              <a:gd name="connsiteX160" fmla="*/ 189635 w 546512"/>
              <a:gd name="connsiteY160" fmla="*/ 212689 h 487914"/>
              <a:gd name="connsiteX161" fmla="*/ 182897 w 546512"/>
              <a:gd name="connsiteY161" fmla="*/ 205586 h 487914"/>
              <a:gd name="connsiteX162" fmla="*/ 189635 w 546512"/>
              <a:gd name="connsiteY162" fmla="*/ 198878 h 487914"/>
              <a:gd name="connsiteX163" fmla="*/ 326761 w 546512"/>
              <a:gd name="connsiteY163" fmla="*/ 152711 h 487914"/>
              <a:gd name="connsiteX164" fmla="*/ 356488 w 546512"/>
              <a:gd name="connsiteY164" fmla="*/ 152711 h 487914"/>
              <a:gd name="connsiteX165" fmla="*/ 363623 w 546512"/>
              <a:gd name="connsiteY165" fmla="*/ 159814 h 487914"/>
              <a:gd name="connsiteX166" fmla="*/ 356488 w 546512"/>
              <a:gd name="connsiteY166" fmla="*/ 166522 h 487914"/>
              <a:gd name="connsiteX167" fmla="*/ 326761 w 546512"/>
              <a:gd name="connsiteY167" fmla="*/ 166522 h 487914"/>
              <a:gd name="connsiteX168" fmla="*/ 319627 w 546512"/>
              <a:gd name="connsiteY168" fmla="*/ 159814 h 487914"/>
              <a:gd name="connsiteX169" fmla="*/ 326761 w 546512"/>
              <a:gd name="connsiteY169" fmla="*/ 152711 h 487914"/>
              <a:gd name="connsiteX170" fmla="*/ 258888 w 546512"/>
              <a:gd name="connsiteY170" fmla="*/ 152711 h 487914"/>
              <a:gd name="connsiteX171" fmla="*/ 289011 w 546512"/>
              <a:gd name="connsiteY171" fmla="*/ 152711 h 487914"/>
              <a:gd name="connsiteX172" fmla="*/ 296146 w 546512"/>
              <a:gd name="connsiteY172" fmla="*/ 159814 h 487914"/>
              <a:gd name="connsiteX173" fmla="*/ 289011 w 546512"/>
              <a:gd name="connsiteY173" fmla="*/ 166522 h 487914"/>
              <a:gd name="connsiteX174" fmla="*/ 258888 w 546512"/>
              <a:gd name="connsiteY174" fmla="*/ 166522 h 487914"/>
              <a:gd name="connsiteX175" fmla="*/ 252150 w 546512"/>
              <a:gd name="connsiteY175" fmla="*/ 159814 h 487914"/>
              <a:gd name="connsiteX176" fmla="*/ 258888 w 546512"/>
              <a:gd name="connsiteY176" fmla="*/ 152711 h 487914"/>
              <a:gd name="connsiteX177" fmla="*/ 189635 w 546512"/>
              <a:gd name="connsiteY177" fmla="*/ 152711 h 487914"/>
              <a:gd name="connsiteX178" fmla="*/ 219758 w 546512"/>
              <a:gd name="connsiteY178" fmla="*/ 152711 h 487914"/>
              <a:gd name="connsiteX179" fmla="*/ 226893 w 546512"/>
              <a:gd name="connsiteY179" fmla="*/ 159814 h 487914"/>
              <a:gd name="connsiteX180" fmla="*/ 219758 w 546512"/>
              <a:gd name="connsiteY180" fmla="*/ 166522 h 487914"/>
              <a:gd name="connsiteX181" fmla="*/ 189635 w 546512"/>
              <a:gd name="connsiteY181" fmla="*/ 166522 h 487914"/>
              <a:gd name="connsiteX182" fmla="*/ 182897 w 546512"/>
              <a:gd name="connsiteY182" fmla="*/ 159814 h 487914"/>
              <a:gd name="connsiteX183" fmla="*/ 189635 w 546512"/>
              <a:gd name="connsiteY183" fmla="*/ 152711 h 487914"/>
              <a:gd name="connsiteX184" fmla="*/ 326761 w 546512"/>
              <a:gd name="connsiteY184" fmla="*/ 106542 h 487914"/>
              <a:gd name="connsiteX185" fmla="*/ 356488 w 546512"/>
              <a:gd name="connsiteY185" fmla="*/ 106542 h 487914"/>
              <a:gd name="connsiteX186" fmla="*/ 363623 w 546512"/>
              <a:gd name="connsiteY186" fmla="*/ 113453 h 487914"/>
              <a:gd name="connsiteX187" fmla="*/ 356488 w 546512"/>
              <a:gd name="connsiteY187" fmla="*/ 120364 h 487914"/>
              <a:gd name="connsiteX188" fmla="*/ 326761 w 546512"/>
              <a:gd name="connsiteY188" fmla="*/ 120364 h 487914"/>
              <a:gd name="connsiteX189" fmla="*/ 319627 w 546512"/>
              <a:gd name="connsiteY189" fmla="*/ 113453 h 487914"/>
              <a:gd name="connsiteX190" fmla="*/ 326761 w 546512"/>
              <a:gd name="connsiteY190" fmla="*/ 106542 h 487914"/>
              <a:gd name="connsiteX191" fmla="*/ 377085 w 546512"/>
              <a:gd name="connsiteY191" fmla="*/ 76896 h 487914"/>
              <a:gd name="connsiteX192" fmla="*/ 161780 w 546512"/>
              <a:gd name="connsiteY192" fmla="*/ 137340 h 487914"/>
              <a:gd name="connsiteX193" fmla="*/ 150914 w 546512"/>
              <a:gd name="connsiteY193" fmla="*/ 151846 h 487914"/>
              <a:gd name="connsiteX194" fmla="*/ 150914 w 546512"/>
              <a:gd name="connsiteY194" fmla="*/ 382339 h 487914"/>
              <a:gd name="connsiteX195" fmla="*/ 150914 w 546512"/>
              <a:gd name="connsiteY195" fmla="*/ 471796 h 487914"/>
              <a:gd name="connsiteX196" fmla="*/ 153329 w 546512"/>
              <a:gd name="connsiteY196" fmla="*/ 473811 h 487914"/>
              <a:gd name="connsiteX197" fmla="*/ 228183 w 546512"/>
              <a:gd name="connsiteY197" fmla="*/ 473811 h 487914"/>
              <a:gd name="connsiteX198" fmla="*/ 228183 w 546512"/>
              <a:gd name="connsiteY198" fmla="*/ 402084 h 487914"/>
              <a:gd name="connsiteX199" fmla="*/ 247500 w 546512"/>
              <a:gd name="connsiteY199" fmla="*/ 382339 h 487914"/>
              <a:gd name="connsiteX200" fmla="*/ 299414 w 546512"/>
              <a:gd name="connsiteY200" fmla="*/ 382339 h 487914"/>
              <a:gd name="connsiteX201" fmla="*/ 318329 w 546512"/>
              <a:gd name="connsiteY201" fmla="*/ 402084 h 487914"/>
              <a:gd name="connsiteX202" fmla="*/ 318329 w 546512"/>
              <a:gd name="connsiteY202" fmla="*/ 473811 h 487914"/>
              <a:gd name="connsiteX203" fmla="*/ 393182 w 546512"/>
              <a:gd name="connsiteY203" fmla="*/ 473811 h 487914"/>
              <a:gd name="connsiteX204" fmla="*/ 395597 w 546512"/>
              <a:gd name="connsiteY204" fmla="*/ 471796 h 487914"/>
              <a:gd name="connsiteX205" fmla="*/ 395597 w 546512"/>
              <a:gd name="connsiteY205" fmla="*/ 382339 h 487914"/>
              <a:gd name="connsiteX206" fmla="*/ 395597 w 546512"/>
              <a:gd name="connsiteY206" fmla="*/ 90597 h 487914"/>
              <a:gd name="connsiteX207" fmla="*/ 389963 w 546512"/>
              <a:gd name="connsiteY207" fmla="*/ 79314 h 487914"/>
              <a:gd name="connsiteX208" fmla="*/ 377085 w 546512"/>
              <a:gd name="connsiteY208" fmla="*/ 76896 h 487914"/>
              <a:gd name="connsiteX209" fmla="*/ 373060 w 546512"/>
              <a:gd name="connsiteY209" fmla="*/ 62793 h 487914"/>
              <a:gd name="connsiteX210" fmla="*/ 398414 w 546512"/>
              <a:gd name="connsiteY210" fmla="*/ 67628 h 487914"/>
              <a:gd name="connsiteX211" fmla="*/ 409682 w 546512"/>
              <a:gd name="connsiteY211" fmla="*/ 90597 h 487914"/>
              <a:gd name="connsiteX212" fmla="*/ 409682 w 546512"/>
              <a:gd name="connsiteY212" fmla="*/ 382339 h 487914"/>
              <a:gd name="connsiteX213" fmla="*/ 515926 w 546512"/>
              <a:gd name="connsiteY213" fmla="*/ 382339 h 487914"/>
              <a:gd name="connsiteX214" fmla="*/ 546512 w 546512"/>
              <a:gd name="connsiteY214" fmla="*/ 413366 h 487914"/>
              <a:gd name="connsiteX215" fmla="*/ 546512 w 546512"/>
              <a:gd name="connsiteY215" fmla="*/ 475020 h 487914"/>
              <a:gd name="connsiteX216" fmla="*/ 533634 w 546512"/>
              <a:gd name="connsiteY216" fmla="*/ 487914 h 487914"/>
              <a:gd name="connsiteX217" fmla="*/ 395597 w 546512"/>
              <a:gd name="connsiteY217" fmla="*/ 487914 h 487914"/>
              <a:gd name="connsiteX218" fmla="*/ 393182 w 546512"/>
              <a:gd name="connsiteY218" fmla="*/ 487914 h 487914"/>
              <a:gd name="connsiteX219" fmla="*/ 318329 w 546512"/>
              <a:gd name="connsiteY219" fmla="*/ 487914 h 487914"/>
              <a:gd name="connsiteX220" fmla="*/ 228183 w 546512"/>
              <a:gd name="connsiteY220" fmla="*/ 487914 h 487914"/>
              <a:gd name="connsiteX221" fmla="*/ 153329 w 546512"/>
              <a:gd name="connsiteY221" fmla="*/ 487914 h 487914"/>
              <a:gd name="connsiteX222" fmla="*/ 150914 w 546512"/>
              <a:gd name="connsiteY222" fmla="*/ 487914 h 487914"/>
              <a:gd name="connsiteX223" fmla="*/ 12878 w 546512"/>
              <a:gd name="connsiteY223" fmla="*/ 487914 h 487914"/>
              <a:gd name="connsiteX224" fmla="*/ 0 w 546512"/>
              <a:gd name="connsiteY224" fmla="*/ 475020 h 487914"/>
              <a:gd name="connsiteX225" fmla="*/ 0 w 546512"/>
              <a:gd name="connsiteY225" fmla="*/ 413366 h 487914"/>
              <a:gd name="connsiteX226" fmla="*/ 30988 w 546512"/>
              <a:gd name="connsiteY226" fmla="*/ 382339 h 487914"/>
              <a:gd name="connsiteX227" fmla="*/ 136829 w 546512"/>
              <a:gd name="connsiteY227" fmla="*/ 382339 h 487914"/>
              <a:gd name="connsiteX228" fmla="*/ 136829 w 546512"/>
              <a:gd name="connsiteY228" fmla="*/ 151846 h 487914"/>
              <a:gd name="connsiteX229" fmla="*/ 157756 w 546512"/>
              <a:gd name="connsiteY229" fmla="*/ 123639 h 487914"/>
              <a:gd name="connsiteX230" fmla="*/ 425765 w 546512"/>
              <a:gd name="connsiteY230" fmla="*/ 0 h 487914"/>
              <a:gd name="connsiteX231" fmla="*/ 433010 w 546512"/>
              <a:gd name="connsiteY231" fmla="*/ 7245 h 487914"/>
              <a:gd name="connsiteX232" fmla="*/ 433010 w 546512"/>
              <a:gd name="connsiteY232" fmla="*/ 22540 h 487914"/>
              <a:gd name="connsiteX233" fmla="*/ 448708 w 546512"/>
              <a:gd name="connsiteY233" fmla="*/ 22540 h 487914"/>
              <a:gd name="connsiteX234" fmla="*/ 455953 w 546512"/>
              <a:gd name="connsiteY234" fmla="*/ 29785 h 487914"/>
              <a:gd name="connsiteX235" fmla="*/ 448708 w 546512"/>
              <a:gd name="connsiteY235" fmla="*/ 37432 h 487914"/>
              <a:gd name="connsiteX236" fmla="*/ 433010 w 546512"/>
              <a:gd name="connsiteY236" fmla="*/ 37432 h 487914"/>
              <a:gd name="connsiteX237" fmla="*/ 433010 w 546512"/>
              <a:gd name="connsiteY237" fmla="*/ 52727 h 487914"/>
              <a:gd name="connsiteX238" fmla="*/ 425765 w 546512"/>
              <a:gd name="connsiteY238" fmla="*/ 59972 h 487914"/>
              <a:gd name="connsiteX239" fmla="*/ 418922 w 546512"/>
              <a:gd name="connsiteY239" fmla="*/ 52727 h 487914"/>
              <a:gd name="connsiteX240" fmla="*/ 418922 w 546512"/>
              <a:gd name="connsiteY240" fmla="*/ 37432 h 487914"/>
              <a:gd name="connsiteX241" fmla="*/ 403225 w 546512"/>
              <a:gd name="connsiteY241" fmla="*/ 37432 h 487914"/>
              <a:gd name="connsiteX242" fmla="*/ 395980 w 546512"/>
              <a:gd name="connsiteY242" fmla="*/ 29785 h 487914"/>
              <a:gd name="connsiteX243" fmla="*/ 403225 w 546512"/>
              <a:gd name="connsiteY243" fmla="*/ 22540 h 487914"/>
              <a:gd name="connsiteX244" fmla="*/ 418922 w 546512"/>
              <a:gd name="connsiteY244" fmla="*/ 22540 h 487914"/>
              <a:gd name="connsiteX245" fmla="*/ 418922 w 546512"/>
              <a:gd name="connsiteY245" fmla="*/ 7245 h 487914"/>
              <a:gd name="connsiteX246" fmla="*/ 425765 w 546512"/>
              <a:gd name="connsiteY246" fmla="*/ 0 h 487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</a:cxnLst>
            <a:rect l="l" t="t" r="r" b="b"/>
            <a:pathLst>
              <a:path w="546512" h="487914">
                <a:moveTo>
                  <a:pt x="434787" y="442148"/>
                </a:moveTo>
                <a:lnTo>
                  <a:pt x="510858" y="442148"/>
                </a:lnTo>
                <a:cubicBezTo>
                  <a:pt x="514883" y="442148"/>
                  <a:pt x="518103" y="444911"/>
                  <a:pt x="518103" y="448857"/>
                </a:cubicBezTo>
                <a:cubicBezTo>
                  <a:pt x="518103" y="452803"/>
                  <a:pt x="514883" y="455960"/>
                  <a:pt x="510858" y="455960"/>
                </a:cubicBezTo>
                <a:lnTo>
                  <a:pt x="434787" y="455960"/>
                </a:lnTo>
                <a:cubicBezTo>
                  <a:pt x="430762" y="455960"/>
                  <a:pt x="427944" y="452803"/>
                  <a:pt x="427944" y="448857"/>
                </a:cubicBezTo>
                <a:cubicBezTo>
                  <a:pt x="427944" y="444911"/>
                  <a:pt x="430762" y="442148"/>
                  <a:pt x="434787" y="442148"/>
                </a:cubicBezTo>
                <a:close/>
                <a:moveTo>
                  <a:pt x="38806" y="442148"/>
                </a:moveTo>
                <a:lnTo>
                  <a:pt x="114877" y="442148"/>
                </a:lnTo>
                <a:cubicBezTo>
                  <a:pt x="118902" y="442148"/>
                  <a:pt x="122122" y="444911"/>
                  <a:pt x="122122" y="448857"/>
                </a:cubicBezTo>
                <a:cubicBezTo>
                  <a:pt x="122122" y="452803"/>
                  <a:pt x="118902" y="455960"/>
                  <a:pt x="114877" y="455960"/>
                </a:cubicBezTo>
                <a:lnTo>
                  <a:pt x="38806" y="455960"/>
                </a:lnTo>
                <a:cubicBezTo>
                  <a:pt x="34781" y="455960"/>
                  <a:pt x="31964" y="452803"/>
                  <a:pt x="31964" y="448857"/>
                </a:cubicBezTo>
                <a:cubicBezTo>
                  <a:pt x="31964" y="444911"/>
                  <a:pt x="34781" y="442148"/>
                  <a:pt x="38806" y="442148"/>
                </a:cubicBezTo>
                <a:close/>
                <a:moveTo>
                  <a:pt x="434787" y="411961"/>
                </a:moveTo>
                <a:lnTo>
                  <a:pt x="510858" y="411961"/>
                </a:lnTo>
                <a:cubicBezTo>
                  <a:pt x="514883" y="411961"/>
                  <a:pt x="518103" y="415032"/>
                  <a:pt x="518103" y="418872"/>
                </a:cubicBezTo>
                <a:cubicBezTo>
                  <a:pt x="518103" y="422711"/>
                  <a:pt x="514883" y="425783"/>
                  <a:pt x="510858" y="425783"/>
                </a:cubicBezTo>
                <a:lnTo>
                  <a:pt x="434787" y="425783"/>
                </a:lnTo>
                <a:cubicBezTo>
                  <a:pt x="430762" y="425783"/>
                  <a:pt x="427944" y="422711"/>
                  <a:pt x="427944" y="418872"/>
                </a:cubicBezTo>
                <a:cubicBezTo>
                  <a:pt x="427944" y="415032"/>
                  <a:pt x="430762" y="411961"/>
                  <a:pt x="434787" y="411961"/>
                </a:cubicBezTo>
                <a:close/>
                <a:moveTo>
                  <a:pt x="38806" y="411961"/>
                </a:moveTo>
                <a:lnTo>
                  <a:pt x="114877" y="411961"/>
                </a:lnTo>
                <a:cubicBezTo>
                  <a:pt x="118902" y="411961"/>
                  <a:pt x="122122" y="415032"/>
                  <a:pt x="122122" y="418872"/>
                </a:cubicBezTo>
                <a:cubicBezTo>
                  <a:pt x="122122" y="422711"/>
                  <a:pt x="118902" y="425783"/>
                  <a:pt x="114877" y="425783"/>
                </a:cubicBezTo>
                <a:lnTo>
                  <a:pt x="38806" y="425783"/>
                </a:lnTo>
                <a:cubicBezTo>
                  <a:pt x="34781" y="425783"/>
                  <a:pt x="31964" y="422711"/>
                  <a:pt x="31964" y="418872"/>
                </a:cubicBezTo>
                <a:cubicBezTo>
                  <a:pt x="31964" y="415032"/>
                  <a:pt x="34781" y="411961"/>
                  <a:pt x="38806" y="411961"/>
                </a:cubicBezTo>
                <a:close/>
                <a:moveTo>
                  <a:pt x="409682" y="396845"/>
                </a:moveTo>
                <a:lnTo>
                  <a:pt x="409682" y="471796"/>
                </a:lnTo>
                <a:lnTo>
                  <a:pt x="409682" y="473811"/>
                </a:lnTo>
                <a:lnTo>
                  <a:pt x="532426" y="473811"/>
                </a:lnTo>
                <a:lnTo>
                  <a:pt x="532426" y="413366"/>
                </a:lnTo>
                <a:cubicBezTo>
                  <a:pt x="532426" y="404501"/>
                  <a:pt x="524780" y="396845"/>
                  <a:pt x="515926" y="396845"/>
                </a:cubicBezTo>
                <a:close/>
                <a:moveTo>
                  <a:pt x="247500" y="396845"/>
                </a:moveTo>
                <a:cubicBezTo>
                  <a:pt x="244683" y="396845"/>
                  <a:pt x="242268" y="399263"/>
                  <a:pt x="242268" y="402084"/>
                </a:cubicBezTo>
                <a:lnTo>
                  <a:pt x="242268" y="473811"/>
                </a:lnTo>
                <a:lnTo>
                  <a:pt x="304243" y="473811"/>
                </a:lnTo>
                <a:lnTo>
                  <a:pt x="304243" y="402084"/>
                </a:lnTo>
                <a:cubicBezTo>
                  <a:pt x="304243" y="399263"/>
                  <a:pt x="302231" y="396845"/>
                  <a:pt x="299414" y="396845"/>
                </a:cubicBezTo>
                <a:close/>
                <a:moveTo>
                  <a:pt x="30988" y="396845"/>
                </a:moveTo>
                <a:cubicBezTo>
                  <a:pt x="21732" y="396845"/>
                  <a:pt x="14488" y="404501"/>
                  <a:pt x="14488" y="413366"/>
                </a:cubicBezTo>
                <a:lnTo>
                  <a:pt x="14488" y="473811"/>
                </a:lnTo>
                <a:lnTo>
                  <a:pt x="136829" y="473811"/>
                </a:lnTo>
                <a:lnTo>
                  <a:pt x="136829" y="471796"/>
                </a:lnTo>
                <a:lnTo>
                  <a:pt x="136829" y="396845"/>
                </a:lnTo>
                <a:close/>
                <a:moveTo>
                  <a:pt x="342542" y="381775"/>
                </a:moveTo>
                <a:lnTo>
                  <a:pt x="358043" y="381775"/>
                </a:lnTo>
                <a:cubicBezTo>
                  <a:pt x="362123" y="381775"/>
                  <a:pt x="365386" y="384846"/>
                  <a:pt x="365386" y="388686"/>
                </a:cubicBezTo>
                <a:cubicBezTo>
                  <a:pt x="365386" y="392525"/>
                  <a:pt x="362123" y="395597"/>
                  <a:pt x="358043" y="395597"/>
                </a:cubicBezTo>
                <a:lnTo>
                  <a:pt x="342542" y="395597"/>
                </a:lnTo>
                <a:cubicBezTo>
                  <a:pt x="338463" y="395597"/>
                  <a:pt x="335608" y="392525"/>
                  <a:pt x="335608" y="388686"/>
                </a:cubicBezTo>
                <a:cubicBezTo>
                  <a:pt x="335608" y="384846"/>
                  <a:pt x="338463" y="381775"/>
                  <a:pt x="342542" y="381775"/>
                </a:cubicBezTo>
                <a:close/>
                <a:moveTo>
                  <a:pt x="189831" y="381775"/>
                </a:moveTo>
                <a:lnTo>
                  <a:pt x="205332" y="381775"/>
                </a:lnTo>
                <a:cubicBezTo>
                  <a:pt x="209412" y="381775"/>
                  <a:pt x="212675" y="384846"/>
                  <a:pt x="212675" y="388686"/>
                </a:cubicBezTo>
                <a:cubicBezTo>
                  <a:pt x="212675" y="392525"/>
                  <a:pt x="209412" y="395597"/>
                  <a:pt x="205332" y="395597"/>
                </a:cubicBezTo>
                <a:lnTo>
                  <a:pt x="189831" y="395597"/>
                </a:lnTo>
                <a:cubicBezTo>
                  <a:pt x="185752" y="395597"/>
                  <a:pt x="182897" y="392525"/>
                  <a:pt x="182897" y="388686"/>
                </a:cubicBezTo>
                <a:cubicBezTo>
                  <a:pt x="182897" y="384846"/>
                  <a:pt x="185752" y="381775"/>
                  <a:pt x="189831" y="381775"/>
                </a:cubicBezTo>
                <a:close/>
                <a:moveTo>
                  <a:pt x="326761" y="335606"/>
                </a:moveTo>
                <a:lnTo>
                  <a:pt x="356488" y="335606"/>
                </a:lnTo>
                <a:cubicBezTo>
                  <a:pt x="360452" y="335606"/>
                  <a:pt x="363623" y="338763"/>
                  <a:pt x="363623" y="342709"/>
                </a:cubicBezTo>
                <a:cubicBezTo>
                  <a:pt x="363623" y="346260"/>
                  <a:pt x="360452" y="349417"/>
                  <a:pt x="356488" y="349417"/>
                </a:cubicBezTo>
                <a:lnTo>
                  <a:pt x="326761" y="349417"/>
                </a:lnTo>
                <a:cubicBezTo>
                  <a:pt x="322798" y="349417"/>
                  <a:pt x="319627" y="346260"/>
                  <a:pt x="319627" y="342709"/>
                </a:cubicBezTo>
                <a:cubicBezTo>
                  <a:pt x="319627" y="338763"/>
                  <a:pt x="322798" y="335606"/>
                  <a:pt x="326761" y="335606"/>
                </a:cubicBezTo>
                <a:close/>
                <a:moveTo>
                  <a:pt x="258888" y="335606"/>
                </a:moveTo>
                <a:lnTo>
                  <a:pt x="289011" y="335606"/>
                </a:lnTo>
                <a:cubicBezTo>
                  <a:pt x="292578" y="335606"/>
                  <a:pt x="296146" y="338763"/>
                  <a:pt x="296146" y="342709"/>
                </a:cubicBezTo>
                <a:cubicBezTo>
                  <a:pt x="296146" y="346260"/>
                  <a:pt x="292578" y="349417"/>
                  <a:pt x="289011" y="349417"/>
                </a:cubicBezTo>
                <a:lnTo>
                  <a:pt x="258888" y="349417"/>
                </a:lnTo>
                <a:cubicBezTo>
                  <a:pt x="255321" y="349417"/>
                  <a:pt x="252150" y="346260"/>
                  <a:pt x="252150" y="342709"/>
                </a:cubicBezTo>
                <a:cubicBezTo>
                  <a:pt x="252150" y="338763"/>
                  <a:pt x="255321" y="335606"/>
                  <a:pt x="258888" y="335606"/>
                </a:cubicBezTo>
                <a:close/>
                <a:moveTo>
                  <a:pt x="189635" y="335606"/>
                </a:moveTo>
                <a:lnTo>
                  <a:pt x="219758" y="335606"/>
                </a:lnTo>
                <a:cubicBezTo>
                  <a:pt x="223722" y="335606"/>
                  <a:pt x="226893" y="338763"/>
                  <a:pt x="226893" y="342709"/>
                </a:cubicBezTo>
                <a:cubicBezTo>
                  <a:pt x="226893" y="346260"/>
                  <a:pt x="223722" y="349417"/>
                  <a:pt x="219758" y="349417"/>
                </a:cubicBezTo>
                <a:lnTo>
                  <a:pt x="189635" y="349417"/>
                </a:lnTo>
                <a:cubicBezTo>
                  <a:pt x="185671" y="349417"/>
                  <a:pt x="182897" y="346260"/>
                  <a:pt x="182897" y="342709"/>
                </a:cubicBezTo>
                <a:cubicBezTo>
                  <a:pt x="182897" y="338763"/>
                  <a:pt x="185671" y="335606"/>
                  <a:pt x="189635" y="335606"/>
                </a:cubicBezTo>
                <a:close/>
                <a:moveTo>
                  <a:pt x="82685" y="327821"/>
                </a:moveTo>
                <a:cubicBezTo>
                  <a:pt x="85858" y="324953"/>
                  <a:pt x="89825" y="324953"/>
                  <a:pt x="92602" y="327821"/>
                </a:cubicBezTo>
                <a:lnTo>
                  <a:pt x="98156" y="333558"/>
                </a:lnTo>
                <a:lnTo>
                  <a:pt x="104106" y="327821"/>
                </a:lnTo>
                <a:cubicBezTo>
                  <a:pt x="106486" y="324953"/>
                  <a:pt x="111247" y="324953"/>
                  <a:pt x="114023" y="327821"/>
                </a:cubicBezTo>
                <a:cubicBezTo>
                  <a:pt x="116800" y="330690"/>
                  <a:pt x="116800" y="335607"/>
                  <a:pt x="114023" y="338065"/>
                </a:cubicBezTo>
                <a:lnTo>
                  <a:pt x="108470" y="344212"/>
                </a:lnTo>
                <a:lnTo>
                  <a:pt x="114023" y="349539"/>
                </a:lnTo>
                <a:cubicBezTo>
                  <a:pt x="116800" y="352407"/>
                  <a:pt x="116800" y="357325"/>
                  <a:pt x="114023" y="360193"/>
                </a:cubicBezTo>
                <a:cubicBezTo>
                  <a:pt x="112833" y="361832"/>
                  <a:pt x="110850" y="361832"/>
                  <a:pt x="109263" y="361832"/>
                </a:cubicBezTo>
                <a:cubicBezTo>
                  <a:pt x="107280" y="361832"/>
                  <a:pt x="105296" y="361832"/>
                  <a:pt x="104106" y="360193"/>
                </a:cubicBezTo>
                <a:lnTo>
                  <a:pt x="98156" y="354046"/>
                </a:lnTo>
                <a:lnTo>
                  <a:pt x="92602" y="360193"/>
                </a:lnTo>
                <a:cubicBezTo>
                  <a:pt x="91412" y="361832"/>
                  <a:pt x="89825" y="361832"/>
                  <a:pt x="87842" y="361832"/>
                </a:cubicBezTo>
                <a:cubicBezTo>
                  <a:pt x="86255" y="361832"/>
                  <a:pt x="84271" y="361832"/>
                  <a:pt x="82685" y="360193"/>
                </a:cubicBezTo>
                <a:cubicBezTo>
                  <a:pt x="79908" y="357325"/>
                  <a:pt x="79908" y="352407"/>
                  <a:pt x="82685" y="349539"/>
                </a:cubicBezTo>
                <a:lnTo>
                  <a:pt x="88635" y="344212"/>
                </a:lnTo>
                <a:lnTo>
                  <a:pt x="82685" y="338065"/>
                </a:lnTo>
                <a:cubicBezTo>
                  <a:pt x="79908" y="335607"/>
                  <a:pt x="79908" y="330690"/>
                  <a:pt x="82685" y="327821"/>
                </a:cubicBezTo>
                <a:close/>
                <a:moveTo>
                  <a:pt x="326761" y="289439"/>
                </a:moveTo>
                <a:lnTo>
                  <a:pt x="356488" y="289439"/>
                </a:lnTo>
                <a:cubicBezTo>
                  <a:pt x="360452" y="289439"/>
                  <a:pt x="363623" y="292201"/>
                  <a:pt x="363623" y="296147"/>
                </a:cubicBezTo>
                <a:cubicBezTo>
                  <a:pt x="363623" y="300093"/>
                  <a:pt x="360452" y="303250"/>
                  <a:pt x="356488" y="303250"/>
                </a:cubicBezTo>
                <a:lnTo>
                  <a:pt x="326761" y="303250"/>
                </a:lnTo>
                <a:cubicBezTo>
                  <a:pt x="322798" y="303250"/>
                  <a:pt x="319627" y="300093"/>
                  <a:pt x="319627" y="296147"/>
                </a:cubicBezTo>
                <a:cubicBezTo>
                  <a:pt x="319627" y="292201"/>
                  <a:pt x="322798" y="289439"/>
                  <a:pt x="326761" y="289439"/>
                </a:cubicBezTo>
                <a:close/>
                <a:moveTo>
                  <a:pt x="258888" y="289439"/>
                </a:moveTo>
                <a:lnTo>
                  <a:pt x="289011" y="289439"/>
                </a:lnTo>
                <a:cubicBezTo>
                  <a:pt x="292578" y="289439"/>
                  <a:pt x="296146" y="292280"/>
                  <a:pt x="296146" y="296339"/>
                </a:cubicBezTo>
                <a:cubicBezTo>
                  <a:pt x="296146" y="300398"/>
                  <a:pt x="292578" y="303239"/>
                  <a:pt x="289011" y="303239"/>
                </a:cubicBezTo>
                <a:lnTo>
                  <a:pt x="258888" y="303239"/>
                </a:lnTo>
                <a:cubicBezTo>
                  <a:pt x="255321" y="303239"/>
                  <a:pt x="252150" y="300398"/>
                  <a:pt x="252150" y="296339"/>
                </a:cubicBezTo>
                <a:cubicBezTo>
                  <a:pt x="252150" y="292280"/>
                  <a:pt x="255321" y="289439"/>
                  <a:pt x="258888" y="289439"/>
                </a:cubicBezTo>
                <a:close/>
                <a:moveTo>
                  <a:pt x="189635" y="289439"/>
                </a:moveTo>
                <a:lnTo>
                  <a:pt x="219758" y="289439"/>
                </a:lnTo>
                <a:cubicBezTo>
                  <a:pt x="223722" y="289439"/>
                  <a:pt x="226893" y="292201"/>
                  <a:pt x="226893" y="296147"/>
                </a:cubicBezTo>
                <a:cubicBezTo>
                  <a:pt x="226893" y="300093"/>
                  <a:pt x="223722" y="303250"/>
                  <a:pt x="219758" y="303250"/>
                </a:cubicBezTo>
                <a:lnTo>
                  <a:pt x="189635" y="303250"/>
                </a:lnTo>
                <a:cubicBezTo>
                  <a:pt x="185671" y="303250"/>
                  <a:pt x="182897" y="300093"/>
                  <a:pt x="182897" y="296147"/>
                </a:cubicBezTo>
                <a:cubicBezTo>
                  <a:pt x="182897" y="292201"/>
                  <a:pt x="185671" y="289439"/>
                  <a:pt x="189635" y="289439"/>
                </a:cubicBezTo>
                <a:close/>
                <a:moveTo>
                  <a:pt x="326761" y="245048"/>
                </a:moveTo>
                <a:lnTo>
                  <a:pt x="356488" y="245048"/>
                </a:lnTo>
                <a:cubicBezTo>
                  <a:pt x="360452" y="245048"/>
                  <a:pt x="363623" y="248205"/>
                  <a:pt x="363623" y="252151"/>
                </a:cubicBezTo>
                <a:cubicBezTo>
                  <a:pt x="363623" y="256097"/>
                  <a:pt x="360452" y="258859"/>
                  <a:pt x="356488" y="258859"/>
                </a:cubicBezTo>
                <a:lnTo>
                  <a:pt x="326761" y="258859"/>
                </a:lnTo>
                <a:cubicBezTo>
                  <a:pt x="322798" y="258859"/>
                  <a:pt x="319627" y="256097"/>
                  <a:pt x="319627" y="252151"/>
                </a:cubicBezTo>
                <a:cubicBezTo>
                  <a:pt x="319627" y="248205"/>
                  <a:pt x="322798" y="245048"/>
                  <a:pt x="326761" y="245048"/>
                </a:cubicBezTo>
                <a:close/>
                <a:moveTo>
                  <a:pt x="258888" y="245048"/>
                </a:moveTo>
                <a:lnTo>
                  <a:pt x="289011" y="245048"/>
                </a:lnTo>
                <a:cubicBezTo>
                  <a:pt x="292578" y="245048"/>
                  <a:pt x="296146" y="248205"/>
                  <a:pt x="296146" y="252151"/>
                </a:cubicBezTo>
                <a:cubicBezTo>
                  <a:pt x="296146" y="255702"/>
                  <a:pt x="292578" y="258859"/>
                  <a:pt x="289011" y="258859"/>
                </a:cubicBezTo>
                <a:lnTo>
                  <a:pt x="258888" y="258859"/>
                </a:lnTo>
                <a:cubicBezTo>
                  <a:pt x="255321" y="258859"/>
                  <a:pt x="252150" y="255702"/>
                  <a:pt x="252150" y="252151"/>
                </a:cubicBezTo>
                <a:cubicBezTo>
                  <a:pt x="252150" y="248205"/>
                  <a:pt x="255321" y="245048"/>
                  <a:pt x="258888" y="245048"/>
                </a:cubicBezTo>
                <a:close/>
                <a:moveTo>
                  <a:pt x="189635" y="245048"/>
                </a:moveTo>
                <a:lnTo>
                  <a:pt x="219758" y="245048"/>
                </a:lnTo>
                <a:cubicBezTo>
                  <a:pt x="223722" y="245048"/>
                  <a:pt x="226893" y="248205"/>
                  <a:pt x="226893" y="252151"/>
                </a:cubicBezTo>
                <a:cubicBezTo>
                  <a:pt x="226893" y="256097"/>
                  <a:pt x="223722" y="258859"/>
                  <a:pt x="219758" y="258859"/>
                </a:cubicBezTo>
                <a:lnTo>
                  <a:pt x="189635" y="258859"/>
                </a:lnTo>
                <a:cubicBezTo>
                  <a:pt x="185671" y="258859"/>
                  <a:pt x="182897" y="256097"/>
                  <a:pt x="182897" y="252151"/>
                </a:cubicBezTo>
                <a:cubicBezTo>
                  <a:pt x="182897" y="248205"/>
                  <a:pt x="185671" y="245048"/>
                  <a:pt x="189635" y="245048"/>
                </a:cubicBezTo>
                <a:close/>
                <a:moveTo>
                  <a:pt x="326761" y="198878"/>
                </a:moveTo>
                <a:lnTo>
                  <a:pt x="356488" y="198878"/>
                </a:lnTo>
                <a:cubicBezTo>
                  <a:pt x="360452" y="198878"/>
                  <a:pt x="363623" y="201640"/>
                  <a:pt x="363623" y="205586"/>
                </a:cubicBezTo>
                <a:cubicBezTo>
                  <a:pt x="363623" y="209532"/>
                  <a:pt x="360452" y="212689"/>
                  <a:pt x="356488" y="212689"/>
                </a:cubicBezTo>
                <a:lnTo>
                  <a:pt x="326761" y="212689"/>
                </a:lnTo>
                <a:cubicBezTo>
                  <a:pt x="322798" y="212689"/>
                  <a:pt x="319627" y="209532"/>
                  <a:pt x="319627" y="205586"/>
                </a:cubicBezTo>
                <a:cubicBezTo>
                  <a:pt x="319627" y="201640"/>
                  <a:pt x="322798" y="198878"/>
                  <a:pt x="326761" y="198878"/>
                </a:cubicBezTo>
                <a:close/>
                <a:moveTo>
                  <a:pt x="258888" y="198878"/>
                </a:moveTo>
                <a:lnTo>
                  <a:pt x="289011" y="198878"/>
                </a:lnTo>
                <a:cubicBezTo>
                  <a:pt x="292578" y="198878"/>
                  <a:pt x="296146" y="201719"/>
                  <a:pt x="296146" y="205778"/>
                </a:cubicBezTo>
                <a:cubicBezTo>
                  <a:pt x="296146" y="209837"/>
                  <a:pt x="292578" y="212678"/>
                  <a:pt x="289011" y="212678"/>
                </a:cubicBezTo>
                <a:lnTo>
                  <a:pt x="258888" y="212678"/>
                </a:lnTo>
                <a:cubicBezTo>
                  <a:pt x="255321" y="212678"/>
                  <a:pt x="252150" y="209837"/>
                  <a:pt x="252150" y="205778"/>
                </a:cubicBezTo>
                <a:cubicBezTo>
                  <a:pt x="252150" y="201719"/>
                  <a:pt x="255321" y="198878"/>
                  <a:pt x="258888" y="198878"/>
                </a:cubicBezTo>
                <a:close/>
                <a:moveTo>
                  <a:pt x="189635" y="198878"/>
                </a:moveTo>
                <a:lnTo>
                  <a:pt x="219758" y="198878"/>
                </a:lnTo>
                <a:cubicBezTo>
                  <a:pt x="223722" y="198878"/>
                  <a:pt x="226893" y="201640"/>
                  <a:pt x="226893" y="205586"/>
                </a:cubicBezTo>
                <a:cubicBezTo>
                  <a:pt x="226893" y="209532"/>
                  <a:pt x="223722" y="212689"/>
                  <a:pt x="219758" y="212689"/>
                </a:cubicBezTo>
                <a:lnTo>
                  <a:pt x="189635" y="212689"/>
                </a:lnTo>
                <a:cubicBezTo>
                  <a:pt x="185671" y="212689"/>
                  <a:pt x="182897" y="209532"/>
                  <a:pt x="182897" y="205586"/>
                </a:cubicBezTo>
                <a:cubicBezTo>
                  <a:pt x="182897" y="201640"/>
                  <a:pt x="185671" y="198878"/>
                  <a:pt x="189635" y="198878"/>
                </a:cubicBezTo>
                <a:close/>
                <a:moveTo>
                  <a:pt x="326761" y="152711"/>
                </a:moveTo>
                <a:lnTo>
                  <a:pt x="356488" y="152711"/>
                </a:lnTo>
                <a:cubicBezTo>
                  <a:pt x="360452" y="152711"/>
                  <a:pt x="363623" y="155868"/>
                  <a:pt x="363623" y="159814"/>
                </a:cubicBezTo>
                <a:cubicBezTo>
                  <a:pt x="363623" y="163760"/>
                  <a:pt x="360452" y="166522"/>
                  <a:pt x="356488" y="166522"/>
                </a:cubicBezTo>
                <a:lnTo>
                  <a:pt x="326761" y="166522"/>
                </a:lnTo>
                <a:cubicBezTo>
                  <a:pt x="322798" y="166522"/>
                  <a:pt x="319627" y="163760"/>
                  <a:pt x="319627" y="159814"/>
                </a:cubicBezTo>
                <a:cubicBezTo>
                  <a:pt x="319627" y="155868"/>
                  <a:pt x="322798" y="152711"/>
                  <a:pt x="326761" y="152711"/>
                </a:cubicBezTo>
                <a:close/>
                <a:moveTo>
                  <a:pt x="258888" y="152711"/>
                </a:moveTo>
                <a:lnTo>
                  <a:pt x="289011" y="152711"/>
                </a:lnTo>
                <a:cubicBezTo>
                  <a:pt x="292578" y="152711"/>
                  <a:pt x="296146" y="155868"/>
                  <a:pt x="296146" y="159814"/>
                </a:cubicBezTo>
                <a:cubicBezTo>
                  <a:pt x="296146" y="163365"/>
                  <a:pt x="292578" y="166522"/>
                  <a:pt x="289011" y="166522"/>
                </a:cubicBezTo>
                <a:lnTo>
                  <a:pt x="258888" y="166522"/>
                </a:lnTo>
                <a:cubicBezTo>
                  <a:pt x="255321" y="166522"/>
                  <a:pt x="252150" y="163365"/>
                  <a:pt x="252150" y="159814"/>
                </a:cubicBezTo>
                <a:cubicBezTo>
                  <a:pt x="252150" y="155868"/>
                  <a:pt x="255321" y="152711"/>
                  <a:pt x="258888" y="152711"/>
                </a:cubicBezTo>
                <a:close/>
                <a:moveTo>
                  <a:pt x="189635" y="152711"/>
                </a:moveTo>
                <a:lnTo>
                  <a:pt x="219758" y="152711"/>
                </a:lnTo>
                <a:cubicBezTo>
                  <a:pt x="223722" y="152711"/>
                  <a:pt x="226893" y="155868"/>
                  <a:pt x="226893" y="159814"/>
                </a:cubicBezTo>
                <a:cubicBezTo>
                  <a:pt x="226893" y="163760"/>
                  <a:pt x="223722" y="166522"/>
                  <a:pt x="219758" y="166522"/>
                </a:cubicBezTo>
                <a:lnTo>
                  <a:pt x="189635" y="166522"/>
                </a:lnTo>
                <a:cubicBezTo>
                  <a:pt x="185671" y="166522"/>
                  <a:pt x="182897" y="163760"/>
                  <a:pt x="182897" y="159814"/>
                </a:cubicBezTo>
                <a:cubicBezTo>
                  <a:pt x="182897" y="155868"/>
                  <a:pt x="185671" y="152711"/>
                  <a:pt x="189635" y="152711"/>
                </a:cubicBezTo>
                <a:close/>
                <a:moveTo>
                  <a:pt x="326761" y="106542"/>
                </a:moveTo>
                <a:lnTo>
                  <a:pt x="356488" y="106542"/>
                </a:lnTo>
                <a:cubicBezTo>
                  <a:pt x="360452" y="106542"/>
                  <a:pt x="363623" y="109997"/>
                  <a:pt x="363623" y="113453"/>
                </a:cubicBezTo>
                <a:cubicBezTo>
                  <a:pt x="363623" y="117292"/>
                  <a:pt x="360452" y="120364"/>
                  <a:pt x="356488" y="120364"/>
                </a:cubicBezTo>
                <a:lnTo>
                  <a:pt x="326761" y="120364"/>
                </a:lnTo>
                <a:cubicBezTo>
                  <a:pt x="322798" y="120364"/>
                  <a:pt x="319627" y="117292"/>
                  <a:pt x="319627" y="113453"/>
                </a:cubicBezTo>
                <a:cubicBezTo>
                  <a:pt x="319627" y="109997"/>
                  <a:pt x="322798" y="106542"/>
                  <a:pt x="326761" y="106542"/>
                </a:cubicBezTo>
                <a:close/>
                <a:moveTo>
                  <a:pt x="377085" y="76896"/>
                </a:moveTo>
                <a:lnTo>
                  <a:pt x="161780" y="137340"/>
                </a:lnTo>
                <a:cubicBezTo>
                  <a:pt x="155744" y="139355"/>
                  <a:pt x="150914" y="145399"/>
                  <a:pt x="150914" y="151846"/>
                </a:cubicBezTo>
                <a:lnTo>
                  <a:pt x="150914" y="382339"/>
                </a:lnTo>
                <a:lnTo>
                  <a:pt x="150914" y="471796"/>
                </a:lnTo>
                <a:cubicBezTo>
                  <a:pt x="150914" y="473005"/>
                  <a:pt x="152122" y="473811"/>
                  <a:pt x="153329" y="473811"/>
                </a:cubicBezTo>
                <a:lnTo>
                  <a:pt x="228183" y="473811"/>
                </a:lnTo>
                <a:lnTo>
                  <a:pt x="228183" y="402084"/>
                </a:lnTo>
                <a:cubicBezTo>
                  <a:pt x="228183" y="390801"/>
                  <a:pt x="237036" y="382339"/>
                  <a:pt x="247500" y="382339"/>
                </a:cubicBezTo>
                <a:lnTo>
                  <a:pt x="299414" y="382339"/>
                </a:lnTo>
                <a:cubicBezTo>
                  <a:pt x="309878" y="382339"/>
                  <a:pt x="318329" y="390801"/>
                  <a:pt x="318329" y="402084"/>
                </a:cubicBezTo>
                <a:lnTo>
                  <a:pt x="318329" y="473811"/>
                </a:lnTo>
                <a:lnTo>
                  <a:pt x="393182" y="473811"/>
                </a:lnTo>
                <a:cubicBezTo>
                  <a:pt x="394390" y="473811"/>
                  <a:pt x="395597" y="473005"/>
                  <a:pt x="395597" y="471796"/>
                </a:cubicBezTo>
                <a:lnTo>
                  <a:pt x="395597" y="382339"/>
                </a:lnTo>
                <a:lnTo>
                  <a:pt x="395597" y="90597"/>
                </a:lnTo>
                <a:cubicBezTo>
                  <a:pt x="395597" y="86164"/>
                  <a:pt x="393585" y="82135"/>
                  <a:pt x="389963" y="79314"/>
                </a:cubicBezTo>
                <a:cubicBezTo>
                  <a:pt x="385938" y="76493"/>
                  <a:pt x="381512" y="75687"/>
                  <a:pt x="377085" y="76896"/>
                </a:cubicBezTo>
                <a:close/>
                <a:moveTo>
                  <a:pt x="373060" y="62793"/>
                </a:moveTo>
                <a:cubicBezTo>
                  <a:pt x="381914" y="60375"/>
                  <a:pt x="391170" y="62390"/>
                  <a:pt x="398414" y="67628"/>
                </a:cubicBezTo>
                <a:cubicBezTo>
                  <a:pt x="405658" y="73269"/>
                  <a:pt x="409682" y="81732"/>
                  <a:pt x="409682" y="90597"/>
                </a:cubicBezTo>
                <a:lnTo>
                  <a:pt x="409682" y="382339"/>
                </a:lnTo>
                <a:lnTo>
                  <a:pt x="515926" y="382339"/>
                </a:lnTo>
                <a:cubicBezTo>
                  <a:pt x="532829" y="382339"/>
                  <a:pt x="546512" y="396442"/>
                  <a:pt x="546512" y="413366"/>
                </a:cubicBezTo>
                <a:lnTo>
                  <a:pt x="546512" y="475020"/>
                </a:lnTo>
                <a:cubicBezTo>
                  <a:pt x="546512" y="482273"/>
                  <a:pt x="540878" y="487914"/>
                  <a:pt x="533634" y="487914"/>
                </a:cubicBezTo>
                <a:lnTo>
                  <a:pt x="395597" y="487914"/>
                </a:lnTo>
                <a:cubicBezTo>
                  <a:pt x="394792" y="487914"/>
                  <a:pt x="393987" y="487914"/>
                  <a:pt x="393182" y="487914"/>
                </a:cubicBezTo>
                <a:lnTo>
                  <a:pt x="318329" y="487914"/>
                </a:lnTo>
                <a:lnTo>
                  <a:pt x="228183" y="487914"/>
                </a:lnTo>
                <a:lnTo>
                  <a:pt x="153329" y="487914"/>
                </a:lnTo>
                <a:cubicBezTo>
                  <a:pt x="152524" y="487914"/>
                  <a:pt x="152122" y="487914"/>
                  <a:pt x="150914" y="487914"/>
                </a:cubicBezTo>
                <a:lnTo>
                  <a:pt x="12878" y="487914"/>
                </a:lnTo>
                <a:cubicBezTo>
                  <a:pt x="6036" y="487914"/>
                  <a:pt x="0" y="482273"/>
                  <a:pt x="0" y="475020"/>
                </a:cubicBezTo>
                <a:lnTo>
                  <a:pt x="0" y="413366"/>
                </a:lnTo>
                <a:cubicBezTo>
                  <a:pt x="0" y="396442"/>
                  <a:pt x="14085" y="382339"/>
                  <a:pt x="30988" y="382339"/>
                </a:cubicBezTo>
                <a:lnTo>
                  <a:pt x="136829" y="382339"/>
                </a:lnTo>
                <a:lnTo>
                  <a:pt x="136829" y="151846"/>
                </a:lnTo>
                <a:cubicBezTo>
                  <a:pt x="136829" y="138549"/>
                  <a:pt x="145683" y="127669"/>
                  <a:pt x="157756" y="123639"/>
                </a:cubicBezTo>
                <a:close/>
                <a:moveTo>
                  <a:pt x="425765" y="0"/>
                </a:moveTo>
                <a:cubicBezTo>
                  <a:pt x="429790" y="0"/>
                  <a:pt x="433010" y="3220"/>
                  <a:pt x="433010" y="7245"/>
                </a:cubicBezTo>
                <a:lnTo>
                  <a:pt x="433010" y="22540"/>
                </a:lnTo>
                <a:lnTo>
                  <a:pt x="448708" y="22540"/>
                </a:lnTo>
                <a:cubicBezTo>
                  <a:pt x="452330" y="22540"/>
                  <a:pt x="455953" y="26162"/>
                  <a:pt x="455953" y="29785"/>
                </a:cubicBezTo>
                <a:cubicBezTo>
                  <a:pt x="455953" y="33810"/>
                  <a:pt x="452330" y="37432"/>
                  <a:pt x="448708" y="37432"/>
                </a:cubicBezTo>
                <a:lnTo>
                  <a:pt x="433010" y="37432"/>
                </a:lnTo>
                <a:lnTo>
                  <a:pt x="433010" y="52727"/>
                </a:lnTo>
                <a:cubicBezTo>
                  <a:pt x="433010" y="56752"/>
                  <a:pt x="429790" y="59972"/>
                  <a:pt x="425765" y="59972"/>
                </a:cubicBezTo>
                <a:cubicBezTo>
                  <a:pt x="421740" y="59972"/>
                  <a:pt x="418922" y="56752"/>
                  <a:pt x="418922" y="52727"/>
                </a:cubicBezTo>
                <a:lnTo>
                  <a:pt x="418922" y="37432"/>
                </a:lnTo>
                <a:lnTo>
                  <a:pt x="403225" y="37432"/>
                </a:lnTo>
                <a:cubicBezTo>
                  <a:pt x="399200" y="37432"/>
                  <a:pt x="395980" y="33810"/>
                  <a:pt x="395980" y="29785"/>
                </a:cubicBezTo>
                <a:cubicBezTo>
                  <a:pt x="395980" y="26162"/>
                  <a:pt x="399200" y="22540"/>
                  <a:pt x="403225" y="22540"/>
                </a:cubicBezTo>
                <a:lnTo>
                  <a:pt x="418922" y="22540"/>
                </a:lnTo>
                <a:lnTo>
                  <a:pt x="418922" y="7245"/>
                </a:lnTo>
                <a:cubicBezTo>
                  <a:pt x="418922" y="3220"/>
                  <a:pt x="421740" y="0"/>
                  <a:pt x="42576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725" dirty="0">
              <a:latin typeface="Poppins" panose="00000500000000000000" pitchFamily="2" charset="0"/>
            </a:endParaRPr>
          </a:p>
        </p:txBody>
      </p:sp>
      <p:sp>
        <p:nvSpPr>
          <p:cNvPr id="56" name="Freeform 17">
            <a:extLst>
              <a:ext uri="{FF2B5EF4-FFF2-40B4-BE49-F238E27FC236}">
                <a16:creationId xmlns:a16="http://schemas.microsoft.com/office/drawing/2014/main" id="{DD691D84-C89E-4EC3-B091-6DEA77A49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608" y="5017149"/>
            <a:ext cx="488552" cy="306663"/>
          </a:xfrm>
          <a:custGeom>
            <a:avLst/>
            <a:gdLst>
              <a:gd name="connsiteX0" fmla="*/ 289665 w 579955"/>
              <a:gd name="connsiteY0" fmla="*/ 296133 h 487109"/>
              <a:gd name="connsiteX1" fmla="*/ 288860 w 579955"/>
              <a:gd name="connsiteY1" fmla="*/ 296939 h 487109"/>
              <a:gd name="connsiteX2" fmla="*/ 263089 w 579955"/>
              <a:gd name="connsiteY2" fmla="*/ 345287 h 487109"/>
              <a:gd name="connsiteX3" fmla="*/ 252217 w 579955"/>
              <a:gd name="connsiteY3" fmla="*/ 353345 h 487109"/>
              <a:gd name="connsiteX4" fmla="*/ 198259 w 579955"/>
              <a:gd name="connsiteY4" fmla="*/ 362612 h 487109"/>
              <a:gd name="connsiteX5" fmla="*/ 197051 w 579955"/>
              <a:gd name="connsiteY5" fmla="*/ 363418 h 487109"/>
              <a:gd name="connsiteX6" fmla="*/ 197454 w 579955"/>
              <a:gd name="connsiteY6" fmla="*/ 364626 h 487109"/>
              <a:gd name="connsiteX7" fmla="*/ 235708 w 579955"/>
              <a:gd name="connsiteY7" fmla="*/ 404111 h 487109"/>
              <a:gd name="connsiteX8" fmla="*/ 239734 w 579955"/>
              <a:gd name="connsiteY8" fmla="*/ 417407 h 487109"/>
              <a:gd name="connsiteX9" fmla="*/ 232084 w 579955"/>
              <a:gd name="connsiteY9" fmla="*/ 471395 h 487109"/>
              <a:gd name="connsiteX10" fmla="*/ 232486 w 579955"/>
              <a:gd name="connsiteY10" fmla="*/ 472604 h 487109"/>
              <a:gd name="connsiteX11" fmla="*/ 233694 w 579955"/>
              <a:gd name="connsiteY11" fmla="*/ 472604 h 487109"/>
              <a:gd name="connsiteX12" fmla="*/ 282820 w 579955"/>
              <a:gd name="connsiteY12" fmla="*/ 448430 h 487109"/>
              <a:gd name="connsiteX13" fmla="*/ 296511 w 579955"/>
              <a:gd name="connsiteY13" fmla="*/ 448430 h 487109"/>
              <a:gd name="connsiteX14" fmla="*/ 345636 w 579955"/>
              <a:gd name="connsiteY14" fmla="*/ 472604 h 487109"/>
              <a:gd name="connsiteX15" fmla="*/ 347247 w 579955"/>
              <a:gd name="connsiteY15" fmla="*/ 472604 h 487109"/>
              <a:gd name="connsiteX16" fmla="*/ 347650 w 579955"/>
              <a:gd name="connsiteY16" fmla="*/ 471395 h 487109"/>
              <a:gd name="connsiteX17" fmla="*/ 339596 w 579955"/>
              <a:gd name="connsiteY17" fmla="*/ 417407 h 487109"/>
              <a:gd name="connsiteX18" fmla="*/ 344026 w 579955"/>
              <a:gd name="connsiteY18" fmla="*/ 404111 h 487109"/>
              <a:gd name="connsiteX19" fmla="*/ 382279 w 579955"/>
              <a:gd name="connsiteY19" fmla="*/ 364626 h 487109"/>
              <a:gd name="connsiteX20" fmla="*/ 382682 w 579955"/>
              <a:gd name="connsiteY20" fmla="*/ 363418 h 487109"/>
              <a:gd name="connsiteX21" fmla="*/ 381474 w 579955"/>
              <a:gd name="connsiteY21" fmla="*/ 362612 h 487109"/>
              <a:gd name="connsiteX22" fmla="*/ 327516 w 579955"/>
              <a:gd name="connsiteY22" fmla="*/ 353345 h 487109"/>
              <a:gd name="connsiteX23" fmla="*/ 316644 w 579955"/>
              <a:gd name="connsiteY23" fmla="*/ 345287 h 487109"/>
              <a:gd name="connsiteX24" fmla="*/ 290873 w 579955"/>
              <a:gd name="connsiteY24" fmla="*/ 296939 h 487109"/>
              <a:gd name="connsiteX25" fmla="*/ 289665 w 579955"/>
              <a:gd name="connsiteY25" fmla="*/ 296133 h 487109"/>
              <a:gd name="connsiteX26" fmla="*/ 271948 w 579955"/>
              <a:gd name="connsiteY26" fmla="*/ 181709 h 487109"/>
              <a:gd name="connsiteX27" fmla="*/ 263492 w 579955"/>
              <a:gd name="connsiteY27" fmla="*/ 190573 h 487109"/>
              <a:gd name="connsiteX28" fmla="*/ 263492 w 579955"/>
              <a:gd name="connsiteY28" fmla="*/ 273168 h 487109"/>
              <a:gd name="connsiteX29" fmla="*/ 271948 w 579955"/>
              <a:gd name="connsiteY29" fmla="*/ 282032 h 487109"/>
              <a:gd name="connsiteX30" fmla="*/ 307383 w 579955"/>
              <a:gd name="connsiteY30" fmla="*/ 282032 h 487109"/>
              <a:gd name="connsiteX31" fmla="*/ 316241 w 579955"/>
              <a:gd name="connsiteY31" fmla="*/ 273168 h 487109"/>
              <a:gd name="connsiteX32" fmla="*/ 316241 w 579955"/>
              <a:gd name="connsiteY32" fmla="*/ 190573 h 487109"/>
              <a:gd name="connsiteX33" fmla="*/ 307383 w 579955"/>
              <a:gd name="connsiteY33" fmla="*/ 181709 h 487109"/>
              <a:gd name="connsiteX34" fmla="*/ 471551 w 579955"/>
              <a:gd name="connsiteY34" fmla="*/ 151869 h 487109"/>
              <a:gd name="connsiteX35" fmla="*/ 446136 w 579955"/>
              <a:gd name="connsiteY35" fmla="*/ 200081 h 487109"/>
              <a:gd name="connsiteX36" fmla="*/ 434840 w 579955"/>
              <a:gd name="connsiteY36" fmla="*/ 208116 h 487109"/>
              <a:gd name="connsiteX37" fmla="*/ 380782 w 579955"/>
              <a:gd name="connsiteY37" fmla="*/ 217357 h 487109"/>
              <a:gd name="connsiteX38" fmla="*/ 379975 w 579955"/>
              <a:gd name="connsiteY38" fmla="*/ 218160 h 487109"/>
              <a:gd name="connsiteX39" fmla="*/ 380378 w 579955"/>
              <a:gd name="connsiteY39" fmla="*/ 219767 h 487109"/>
              <a:gd name="connsiteX40" fmla="*/ 418300 w 579955"/>
              <a:gd name="connsiteY40" fmla="*/ 258739 h 487109"/>
              <a:gd name="connsiteX41" fmla="*/ 422737 w 579955"/>
              <a:gd name="connsiteY41" fmla="*/ 271997 h 487109"/>
              <a:gd name="connsiteX42" fmla="*/ 414669 w 579955"/>
              <a:gd name="connsiteY42" fmla="*/ 325834 h 487109"/>
              <a:gd name="connsiteX43" fmla="*/ 415476 w 579955"/>
              <a:gd name="connsiteY43" fmla="*/ 327039 h 487109"/>
              <a:gd name="connsiteX44" fmla="*/ 416686 w 579955"/>
              <a:gd name="connsiteY44" fmla="*/ 327039 h 487109"/>
              <a:gd name="connsiteX45" fmla="*/ 465903 w 579955"/>
              <a:gd name="connsiteY45" fmla="*/ 302933 h 487109"/>
              <a:gd name="connsiteX46" fmla="*/ 472761 w 579955"/>
              <a:gd name="connsiteY46" fmla="*/ 301326 h 487109"/>
              <a:gd name="connsiteX47" fmla="*/ 479620 w 579955"/>
              <a:gd name="connsiteY47" fmla="*/ 302933 h 487109"/>
              <a:gd name="connsiteX48" fmla="*/ 528837 w 579955"/>
              <a:gd name="connsiteY48" fmla="*/ 327039 h 487109"/>
              <a:gd name="connsiteX49" fmla="*/ 530450 w 579955"/>
              <a:gd name="connsiteY49" fmla="*/ 327039 h 487109"/>
              <a:gd name="connsiteX50" fmla="*/ 530450 w 579955"/>
              <a:gd name="connsiteY50" fmla="*/ 325834 h 487109"/>
              <a:gd name="connsiteX51" fmla="*/ 523189 w 579955"/>
              <a:gd name="connsiteY51" fmla="*/ 271997 h 487109"/>
              <a:gd name="connsiteX52" fmla="*/ 527223 w 579955"/>
              <a:gd name="connsiteY52" fmla="*/ 258739 h 487109"/>
              <a:gd name="connsiteX53" fmla="*/ 565144 w 579955"/>
              <a:gd name="connsiteY53" fmla="*/ 219767 h 487109"/>
              <a:gd name="connsiteX54" fmla="*/ 565548 w 579955"/>
              <a:gd name="connsiteY54" fmla="*/ 218160 h 487109"/>
              <a:gd name="connsiteX55" fmla="*/ 564741 w 579955"/>
              <a:gd name="connsiteY55" fmla="*/ 217357 h 487109"/>
              <a:gd name="connsiteX56" fmla="*/ 510683 w 579955"/>
              <a:gd name="connsiteY56" fmla="*/ 208116 h 487109"/>
              <a:gd name="connsiteX57" fmla="*/ 499790 w 579955"/>
              <a:gd name="connsiteY57" fmla="*/ 200081 h 487109"/>
              <a:gd name="connsiteX58" fmla="*/ 473972 w 579955"/>
              <a:gd name="connsiteY58" fmla="*/ 151869 h 487109"/>
              <a:gd name="connsiteX59" fmla="*/ 471551 w 579955"/>
              <a:gd name="connsiteY59" fmla="*/ 151869 h 487109"/>
              <a:gd name="connsiteX60" fmla="*/ 107171 w 579955"/>
              <a:gd name="connsiteY60" fmla="*/ 151065 h 487109"/>
              <a:gd name="connsiteX61" fmla="*/ 105963 w 579955"/>
              <a:gd name="connsiteY61" fmla="*/ 151869 h 487109"/>
              <a:gd name="connsiteX62" fmla="*/ 80192 w 579955"/>
              <a:gd name="connsiteY62" fmla="*/ 200081 h 487109"/>
              <a:gd name="connsiteX63" fmla="*/ 69320 w 579955"/>
              <a:gd name="connsiteY63" fmla="*/ 208116 h 487109"/>
              <a:gd name="connsiteX64" fmla="*/ 15362 w 579955"/>
              <a:gd name="connsiteY64" fmla="*/ 217357 h 487109"/>
              <a:gd name="connsiteX65" fmla="*/ 14154 w 579955"/>
              <a:gd name="connsiteY65" fmla="*/ 218160 h 487109"/>
              <a:gd name="connsiteX66" fmla="*/ 14557 w 579955"/>
              <a:gd name="connsiteY66" fmla="*/ 219767 h 487109"/>
              <a:gd name="connsiteX67" fmla="*/ 52811 w 579955"/>
              <a:gd name="connsiteY67" fmla="*/ 258739 h 487109"/>
              <a:gd name="connsiteX68" fmla="*/ 56837 w 579955"/>
              <a:gd name="connsiteY68" fmla="*/ 271997 h 487109"/>
              <a:gd name="connsiteX69" fmla="*/ 49187 w 579955"/>
              <a:gd name="connsiteY69" fmla="*/ 325834 h 487109"/>
              <a:gd name="connsiteX70" fmla="*/ 49589 w 579955"/>
              <a:gd name="connsiteY70" fmla="*/ 327039 h 487109"/>
              <a:gd name="connsiteX71" fmla="*/ 51200 w 579955"/>
              <a:gd name="connsiteY71" fmla="*/ 327039 h 487109"/>
              <a:gd name="connsiteX72" fmla="*/ 100325 w 579955"/>
              <a:gd name="connsiteY72" fmla="*/ 302933 h 487109"/>
              <a:gd name="connsiteX73" fmla="*/ 114016 w 579955"/>
              <a:gd name="connsiteY73" fmla="*/ 302933 h 487109"/>
              <a:gd name="connsiteX74" fmla="*/ 163142 w 579955"/>
              <a:gd name="connsiteY74" fmla="*/ 327039 h 487109"/>
              <a:gd name="connsiteX75" fmla="*/ 164350 w 579955"/>
              <a:gd name="connsiteY75" fmla="*/ 327039 h 487109"/>
              <a:gd name="connsiteX76" fmla="*/ 164753 w 579955"/>
              <a:gd name="connsiteY76" fmla="*/ 325834 h 487109"/>
              <a:gd name="connsiteX77" fmla="*/ 157102 w 579955"/>
              <a:gd name="connsiteY77" fmla="*/ 271997 h 487109"/>
              <a:gd name="connsiteX78" fmla="*/ 161129 w 579955"/>
              <a:gd name="connsiteY78" fmla="*/ 258739 h 487109"/>
              <a:gd name="connsiteX79" fmla="*/ 199382 w 579955"/>
              <a:gd name="connsiteY79" fmla="*/ 219767 h 487109"/>
              <a:gd name="connsiteX80" fmla="*/ 199785 w 579955"/>
              <a:gd name="connsiteY80" fmla="*/ 218160 h 487109"/>
              <a:gd name="connsiteX81" fmla="*/ 198577 w 579955"/>
              <a:gd name="connsiteY81" fmla="*/ 217357 h 487109"/>
              <a:gd name="connsiteX82" fmla="*/ 145022 w 579955"/>
              <a:gd name="connsiteY82" fmla="*/ 208116 h 487109"/>
              <a:gd name="connsiteX83" fmla="*/ 133747 w 579955"/>
              <a:gd name="connsiteY83" fmla="*/ 200081 h 487109"/>
              <a:gd name="connsiteX84" fmla="*/ 108379 w 579955"/>
              <a:gd name="connsiteY84" fmla="*/ 151869 h 487109"/>
              <a:gd name="connsiteX85" fmla="*/ 107171 w 579955"/>
              <a:gd name="connsiteY85" fmla="*/ 151065 h 487109"/>
              <a:gd name="connsiteX86" fmla="*/ 455414 w 579955"/>
              <a:gd name="connsiteY86" fmla="*/ 37365 h 487109"/>
              <a:gd name="connsiteX87" fmla="*/ 446539 w 579955"/>
              <a:gd name="connsiteY87" fmla="*/ 46204 h 487109"/>
              <a:gd name="connsiteX88" fmla="*/ 446539 w 579955"/>
              <a:gd name="connsiteY88" fmla="*/ 128164 h 487109"/>
              <a:gd name="connsiteX89" fmla="*/ 455414 w 579955"/>
              <a:gd name="connsiteY89" fmla="*/ 137003 h 487109"/>
              <a:gd name="connsiteX90" fmla="*/ 490512 w 579955"/>
              <a:gd name="connsiteY90" fmla="*/ 137003 h 487109"/>
              <a:gd name="connsiteX91" fmla="*/ 499387 w 579955"/>
              <a:gd name="connsiteY91" fmla="*/ 128164 h 487109"/>
              <a:gd name="connsiteX92" fmla="*/ 499387 w 579955"/>
              <a:gd name="connsiteY92" fmla="*/ 46204 h 487109"/>
              <a:gd name="connsiteX93" fmla="*/ 490512 w 579955"/>
              <a:gd name="connsiteY93" fmla="*/ 37365 h 487109"/>
              <a:gd name="connsiteX94" fmla="*/ 89453 w 579955"/>
              <a:gd name="connsiteY94" fmla="*/ 37365 h 487109"/>
              <a:gd name="connsiteX95" fmla="*/ 80595 w 579955"/>
              <a:gd name="connsiteY95" fmla="*/ 46204 h 487109"/>
              <a:gd name="connsiteX96" fmla="*/ 80595 w 579955"/>
              <a:gd name="connsiteY96" fmla="*/ 128164 h 487109"/>
              <a:gd name="connsiteX97" fmla="*/ 89453 w 579955"/>
              <a:gd name="connsiteY97" fmla="*/ 137003 h 487109"/>
              <a:gd name="connsiteX98" fmla="*/ 107171 w 579955"/>
              <a:gd name="connsiteY98" fmla="*/ 137003 h 487109"/>
              <a:gd name="connsiteX99" fmla="*/ 124486 w 579955"/>
              <a:gd name="connsiteY99" fmla="*/ 137003 h 487109"/>
              <a:gd name="connsiteX100" fmla="*/ 133344 w 579955"/>
              <a:gd name="connsiteY100" fmla="*/ 128164 h 487109"/>
              <a:gd name="connsiteX101" fmla="*/ 133344 w 579955"/>
              <a:gd name="connsiteY101" fmla="*/ 46204 h 487109"/>
              <a:gd name="connsiteX102" fmla="*/ 124486 w 579955"/>
              <a:gd name="connsiteY102" fmla="*/ 37365 h 487109"/>
              <a:gd name="connsiteX103" fmla="*/ 319865 w 579955"/>
              <a:gd name="connsiteY103" fmla="*/ 14505 h 487109"/>
              <a:gd name="connsiteX104" fmla="*/ 319865 w 579955"/>
              <a:gd name="connsiteY104" fmla="*/ 171636 h 487109"/>
              <a:gd name="connsiteX105" fmla="*/ 330335 w 579955"/>
              <a:gd name="connsiteY105" fmla="*/ 190573 h 487109"/>
              <a:gd name="connsiteX106" fmla="*/ 330335 w 579955"/>
              <a:gd name="connsiteY106" fmla="*/ 224417 h 487109"/>
              <a:gd name="connsiteX107" fmla="*/ 339596 w 579955"/>
              <a:gd name="connsiteY107" fmla="*/ 209106 h 487109"/>
              <a:gd name="connsiteX108" fmla="*/ 364159 w 579955"/>
              <a:gd name="connsiteY108" fmla="*/ 24174 h 487109"/>
              <a:gd name="connsiteX109" fmla="*/ 362146 w 579955"/>
              <a:gd name="connsiteY109" fmla="*/ 17325 h 487109"/>
              <a:gd name="connsiteX110" fmla="*/ 355300 w 579955"/>
              <a:gd name="connsiteY110" fmla="*/ 14505 h 487109"/>
              <a:gd name="connsiteX111" fmla="*/ 274364 w 579955"/>
              <a:gd name="connsiteY111" fmla="*/ 14505 h 487109"/>
              <a:gd name="connsiteX112" fmla="*/ 274364 w 579955"/>
              <a:gd name="connsiteY112" fmla="*/ 167607 h 487109"/>
              <a:gd name="connsiteX113" fmla="*/ 305369 w 579955"/>
              <a:gd name="connsiteY113" fmla="*/ 167607 h 487109"/>
              <a:gd name="connsiteX114" fmla="*/ 305369 w 579955"/>
              <a:gd name="connsiteY114" fmla="*/ 14505 h 487109"/>
              <a:gd name="connsiteX115" fmla="*/ 224030 w 579955"/>
              <a:gd name="connsiteY115" fmla="*/ 14505 h 487109"/>
              <a:gd name="connsiteX116" fmla="*/ 217990 w 579955"/>
              <a:gd name="connsiteY116" fmla="*/ 17325 h 487109"/>
              <a:gd name="connsiteX117" fmla="*/ 215574 w 579955"/>
              <a:gd name="connsiteY117" fmla="*/ 24174 h 487109"/>
              <a:gd name="connsiteX118" fmla="*/ 240137 w 579955"/>
              <a:gd name="connsiteY118" fmla="*/ 209106 h 487109"/>
              <a:gd name="connsiteX119" fmla="*/ 248996 w 579955"/>
              <a:gd name="connsiteY119" fmla="*/ 224417 h 487109"/>
              <a:gd name="connsiteX120" fmla="*/ 248996 w 579955"/>
              <a:gd name="connsiteY120" fmla="*/ 190573 h 487109"/>
              <a:gd name="connsiteX121" fmla="*/ 259465 w 579955"/>
              <a:gd name="connsiteY121" fmla="*/ 171636 h 487109"/>
              <a:gd name="connsiteX122" fmla="*/ 259465 w 579955"/>
              <a:gd name="connsiteY122" fmla="*/ 14505 h 487109"/>
              <a:gd name="connsiteX123" fmla="*/ 407408 w 579955"/>
              <a:gd name="connsiteY123" fmla="*/ 402 h 487109"/>
              <a:gd name="connsiteX124" fmla="*/ 415476 w 579955"/>
              <a:gd name="connsiteY124" fmla="*/ 6830 h 487109"/>
              <a:gd name="connsiteX125" fmla="*/ 423141 w 579955"/>
              <a:gd name="connsiteY125" fmla="*/ 64283 h 487109"/>
              <a:gd name="connsiteX126" fmla="*/ 432016 w 579955"/>
              <a:gd name="connsiteY126" fmla="*/ 79550 h 487109"/>
              <a:gd name="connsiteX127" fmla="*/ 432016 w 579955"/>
              <a:gd name="connsiteY127" fmla="*/ 46204 h 487109"/>
              <a:gd name="connsiteX128" fmla="*/ 442908 w 579955"/>
              <a:gd name="connsiteY128" fmla="*/ 26517 h 487109"/>
              <a:gd name="connsiteX129" fmla="*/ 442908 w 579955"/>
              <a:gd name="connsiteY129" fmla="*/ 7634 h 487109"/>
              <a:gd name="connsiteX130" fmla="*/ 449767 w 579955"/>
              <a:gd name="connsiteY130" fmla="*/ 402 h 487109"/>
              <a:gd name="connsiteX131" fmla="*/ 457028 w 579955"/>
              <a:gd name="connsiteY131" fmla="*/ 7634 h 487109"/>
              <a:gd name="connsiteX132" fmla="*/ 457028 w 579955"/>
              <a:gd name="connsiteY132" fmla="*/ 22901 h 487109"/>
              <a:gd name="connsiteX133" fmla="*/ 488495 w 579955"/>
              <a:gd name="connsiteY133" fmla="*/ 22901 h 487109"/>
              <a:gd name="connsiteX134" fmla="*/ 488495 w 579955"/>
              <a:gd name="connsiteY134" fmla="*/ 7634 h 487109"/>
              <a:gd name="connsiteX135" fmla="*/ 495756 w 579955"/>
              <a:gd name="connsiteY135" fmla="*/ 402 h 487109"/>
              <a:gd name="connsiteX136" fmla="*/ 502614 w 579955"/>
              <a:gd name="connsiteY136" fmla="*/ 7634 h 487109"/>
              <a:gd name="connsiteX137" fmla="*/ 502614 w 579955"/>
              <a:gd name="connsiteY137" fmla="*/ 26517 h 487109"/>
              <a:gd name="connsiteX138" fmla="*/ 513507 w 579955"/>
              <a:gd name="connsiteY138" fmla="*/ 46204 h 487109"/>
              <a:gd name="connsiteX139" fmla="*/ 513507 w 579955"/>
              <a:gd name="connsiteY139" fmla="*/ 79550 h 487109"/>
              <a:gd name="connsiteX140" fmla="*/ 522382 w 579955"/>
              <a:gd name="connsiteY140" fmla="*/ 64283 h 487109"/>
              <a:gd name="connsiteX141" fmla="*/ 530450 w 579955"/>
              <a:gd name="connsiteY141" fmla="*/ 6830 h 487109"/>
              <a:gd name="connsiteX142" fmla="*/ 538115 w 579955"/>
              <a:gd name="connsiteY142" fmla="*/ 402 h 487109"/>
              <a:gd name="connsiteX143" fmla="*/ 544167 w 579955"/>
              <a:gd name="connsiteY143" fmla="*/ 8437 h 487109"/>
              <a:gd name="connsiteX144" fmla="*/ 536502 w 579955"/>
              <a:gd name="connsiteY144" fmla="*/ 65890 h 487109"/>
              <a:gd name="connsiteX145" fmla="*/ 513507 w 579955"/>
              <a:gd name="connsiteY145" fmla="*/ 95219 h 487109"/>
              <a:gd name="connsiteX146" fmla="*/ 513507 w 579955"/>
              <a:gd name="connsiteY146" fmla="*/ 128164 h 487109"/>
              <a:gd name="connsiteX147" fmla="*/ 490512 w 579955"/>
              <a:gd name="connsiteY147" fmla="*/ 151065 h 487109"/>
              <a:gd name="connsiteX148" fmla="*/ 489705 w 579955"/>
              <a:gd name="connsiteY148" fmla="*/ 151065 h 487109"/>
              <a:gd name="connsiteX149" fmla="*/ 511893 w 579955"/>
              <a:gd name="connsiteY149" fmla="*/ 193652 h 487109"/>
              <a:gd name="connsiteX150" fmla="*/ 513103 w 579955"/>
              <a:gd name="connsiteY150" fmla="*/ 194054 h 487109"/>
              <a:gd name="connsiteX151" fmla="*/ 567161 w 579955"/>
              <a:gd name="connsiteY151" fmla="*/ 203295 h 487109"/>
              <a:gd name="connsiteX152" fmla="*/ 579264 w 579955"/>
              <a:gd name="connsiteY152" fmla="*/ 214143 h 487109"/>
              <a:gd name="connsiteX153" fmla="*/ 575633 w 579955"/>
              <a:gd name="connsiteY153" fmla="*/ 229410 h 487109"/>
              <a:gd name="connsiteX154" fmla="*/ 537308 w 579955"/>
              <a:gd name="connsiteY154" fmla="*/ 268783 h 487109"/>
              <a:gd name="connsiteX155" fmla="*/ 536905 w 579955"/>
              <a:gd name="connsiteY155" fmla="*/ 269586 h 487109"/>
              <a:gd name="connsiteX156" fmla="*/ 544973 w 579955"/>
              <a:gd name="connsiteY156" fmla="*/ 323423 h 487109"/>
              <a:gd name="connsiteX157" fmla="*/ 538519 w 579955"/>
              <a:gd name="connsiteY157" fmla="*/ 338691 h 487109"/>
              <a:gd name="connsiteX158" fmla="*/ 529240 w 579955"/>
              <a:gd name="connsiteY158" fmla="*/ 341503 h 487109"/>
              <a:gd name="connsiteX159" fmla="*/ 522785 w 579955"/>
              <a:gd name="connsiteY159" fmla="*/ 339896 h 487109"/>
              <a:gd name="connsiteX160" fmla="*/ 473165 w 579955"/>
              <a:gd name="connsiteY160" fmla="*/ 315790 h 487109"/>
              <a:gd name="connsiteX161" fmla="*/ 472358 w 579955"/>
              <a:gd name="connsiteY161" fmla="*/ 315790 h 487109"/>
              <a:gd name="connsiteX162" fmla="*/ 423141 w 579955"/>
              <a:gd name="connsiteY162" fmla="*/ 339896 h 487109"/>
              <a:gd name="connsiteX163" fmla="*/ 407004 w 579955"/>
              <a:gd name="connsiteY163" fmla="*/ 338691 h 487109"/>
              <a:gd name="connsiteX164" fmla="*/ 400953 w 579955"/>
              <a:gd name="connsiteY164" fmla="*/ 323423 h 487109"/>
              <a:gd name="connsiteX165" fmla="*/ 408618 w 579955"/>
              <a:gd name="connsiteY165" fmla="*/ 269586 h 487109"/>
              <a:gd name="connsiteX166" fmla="*/ 408214 w 579955"/>
              <a:gd name="connsiteY166" fmla="*/ 268783 h 487109"/>
              <a:gd name="connsiteX167" fmla="*/ 369890 w 579955"/>
              <a:gd name="connsiteY167" fmla="*/ 229410 h 487109"/>
              <a:gd name="connsiteX168" fmla="*/ 366259 w 579955"/>
              <a:gd name="connsiteY168" fmla="*/ 214143 h 487109"/>
              <a:gd name="connsiteX169" fmla="*/ 378361 w 579955"/>
              <a:gd name="connsiteY169" fmla="*/ 203295 h 487109"/>
              <a:gd name="connsiteX170" fmla="*/ 432420 w 579955"/>
              <a:gd name="connsiteY170" fmla="*/ 194054 h 487109"/>
              <a:gd name="connsiteX171" fmla="*/ 433226 w 579955"/>
              <a:gd name="connsiteY171" fmla="*/ 193652 h 487109"/>
              <a:gd name="connsiteX172" fmla="*/ 455818 w 579955"/>
              <a:gd name="connsiteY172" fmla="*/ 151065 h 487109"/>
              <a:gd name="connsiteX173" fmla="*/ 455414 w 579955"/>
              <a:gd name="connsiteY173" fmla="*/ 151065 h 487109"/>
              <a:gd name="connsiteX174" fmla="*/ 432016 w 579955"/>
              <a:gd name="connsiteY174" fmla="*/ 128164 h 487109"/>
              <a:gd name="connsiteX175" fmla="*/ 432016 w 579955"/>
              <a:gd name="connsiteY175" fmla="*/ 95219 h 487109"/>
              <a:gd name="connsiteX176" fmla="*/ 408618 w 579955"/>
              <a:gd name="connsiteY176" fmla="*/ 65890 h 487109"/>
              <a:gd name="connsiteX177" fmla="*/ 400953 w 579955"/>
              <a:gd name="connsiteY177" fmla="*/ 8437 h 487109"/>
              <a:gd name="connsiteX178" fmla="*/ 407408 w 579955"/>
              <a:gd name="connsiteY178" fmla="*/ 402 h 487109"/>
              <a:gd name="connsiteX179" fmla="*/ 41938 w 579955"/>
              <a:gd name="connsiteY179" fmla="*/ 402 h 487109"/>
              <a:gd name="connsiteX180" fmla="*/ 49589 w 579955"/>
              <a:gd name="connsiteY180" fmla="*/ 6830 h 487109"/>
              <a:gd name="connsiteX181" fmla="*/ 57643 w 579955"/>
              <a:gd name="connsiteY181" fmla="*/ 64283 h 487109"/>
              <a:gd name="connsiteX182" fmla="*/ 66501 w 579955"/>
              <a:gd name="connsiteY182" fmla="*/ 79550 h 487109"/>
              <a:gd name="connsiteX183" fmla="*/ 66501 w 579955"/>
              <a:gd name="connsiteY183" fmla="*/ 46204 h 487109"/>
              <a:gd name="connsiteX184" fmla="*/ 76971 w 579955"/>
              <a:gd name="connsiteY184" fmla="*/ 26517 h 487109"/>
              <a:gd name="connsiteX185" fmla="*/ 76971 w 579955"/>
              <a:gd name="connsiteY185" fmla="*/ 7634 h 487109"/>
              <a:gd name="connsiteX186" fmla="*/ 84219 w 579955"/>
              <a:gd name="connsiteY186" fmla="*/ 402 h 487109"/>
              <a:gd name="connsiteX187" fmla="*/ 91064 w 579955"/>
              <a:gd name="connsiteY187" fmla="*/ 7634 h 487109"/>
              <a:gd name="connsiteX188" fmla="*/ 91064 w 579955"/>
              <a:gd name="connsiteY188" fmla="*/ 22901 h 487109"/>
              <a:gd name="connsiteX189" fmla="*/ 122875 w 579955"/>
              <a:gd name="connsiteY189" fmla="*/ 22901 h 487109"/>
              <a:gd name="connsiteX190" fmla="*/ 122875 w 579955"/>
              <a:gd name="connsiteY190" fmla="*/ 7634 h 487109"/>
              <a:gd name="connsiteX191" fmla="*/ 129720 w 579955"/>
              <a:gd name="connsiteY191" fmla="*/ 402 h 487109"/>
              <a:gd name="connsiteX192" fmla="*/ 136968 w 579955"/>
              <a:gd name="connsiteY192" fmla="*/ 7634 h 487109"/>
              <a:gd name="connsiteX193" fmla="*/ 136968 w 579955"/>
              <a:gd name="connsiteY193" fmla="*/ 26517 h 487109"/>
              <a:gd name="connsiteX194" fmla="*/ 147438 w 579955"/>
              <a:gd name="connsiteY194" fmla="*/ 46204 h 487109"/>
              <a:gd name="connsiteX195" fmla="*/ 147438 w 579955"/>
              <a:gd name="connsiteY195" fmla="*/ 79550 h 487109"/>
              <a:gd name="connsiteX196" fmla="*/ 156699 w 579955"/>
              <a:gd name="connsiteY196" fmla="*/ 64283 h 487109"/>
              <a:gd name="connsiteX197" fmla="*/ 164350 w 579955"/>
              <a:gd name="connsiteY197" fmla="*/ 6830 h 487109"/>
              <a:gd name="connsiteX198" fmla="*/ 172403 w 579955"/>
              <a:gd name="connsiteY198" fmla="*/ 402 h 487109"/>
              <a:gd name="connsiteX199" fmla="*/ 178443 w 579955"/>
              <a:gd name="connsiteY199" fmla="*/ 8437 h 487109"/>
              <a:gd name="connsiteX200" fmla="*/ 170793 w 579955"/>
              <a:gd name="connsiteY200" fmla="*/ 65890 h 487109"/>
              <a:gd name="connsiteX201" fmla="*/ 147438 w 579955"/>
              <a:gd name="connsiteY201" fmla="*/ 95219 h 487109"/>
              <a:gd name="connsiteX202" fmla="*/ 147438 w 579955"/>
              <a:gd name="connsiteY202" fmla="*/ 128164 h 487109"/>
              <a:gd name="connsiteX203" fmla="*/ 124486 w 579955"/>
              <a:gd name="connsiteY203" fmla="*/ 151065 h 487109"/>
              <a:gd name="connsiteX204" fmla="*/ 124083 w 579955"/>
              <a:gd name="connsiteY204" fmla="*/ 151065 h 487109"/>
              <a:gd name="connsiteX205" fmla="*/ 146230 w 579955"/>
              <a:gd name="connsiteY205" fmla="*/ 193652 h 487109"/>
              <a:gd name="connsiteX206" fmla="*/ 147438 w 579955"/>
              <a:gd name="connsiteY206" fmla="*/ 194054 h 487109"/>
              <a:gd name="connsiteX207" fmla="*/ 200993 w 579955"/>
              <a:gd name="connsiteY207" fmla="*/ 203295 h 487109"/>
              <a:gd name="connsiteX208" fmla="*/ 213073 w 579955"/>
              <a:gd name="connsiteY208" fmla="*/ 214143 h 487109"/>
              <a:gd name="connsiteX209" fmla="*/ 209449 w 579955"/>
              <a:gd name="connsiteY209" fmla="*/ 229410 h 487109"/>
              <a:gd name="connsiteX210" fmla="*/ 171598 w 579955"/>
              <a:gd name="connsiteY210" fmla="*/ 268783 h 487109"/>
              <a:gd name="connsiteX211" fmla="*/ 171195 w 579955"/>
              <a:gd name="connsiteY211" fmla="*/ 269586 h 487109"/>
              <a:gd name="connsiteX212" fmla="*/ 178846 w 579955"/>
              <a:gd name="connsiteY212" fmla="*/ 323423 h 487109"/>
              <a:gd name="connsiteX213" fmla="*/ 172403 w 579955"/>
              <a:gd name="connsiteY213" fmla="*/ 338691 h 487109"/>
              <a:gd name="connsiteX214" fmla="*/ 163545 w 579955"/>
              <a:gd name="connsiteY214" fmla="*/ 341503 h 487109"/>
              <a:gd name="connsiteX215" fmla="*/ 156699 w 579955"/>
              <a:gd name="connsiteY215" fmla="*/ 339896 h 487109"/>
              <a:gd name="connsiteX216" fmla="*/ 107574 w 579955"/>
              <a:gd name="connsiteY216" fmla="*/ 315790 h 487109"/>
              <a:gd name="connsiteX217" fmla="*/ 106366 w 579955"/>
              <a:gd name="connsiteY217" fmla="*/ 315790 h 487109"/>
              <a:gd name="connsiteX218" fmla="*/ 57643 w 579955"/>
              <a:gd name="connsiteY218" fmla="*/ 339896 h 487109"/>
              <a:gd name="connsiteX219" fmla="*/ 41536 w 579955"/>
              <a:gd name="connsiteY219" fmla="*/ 338691 h 487109"/>
              <a:gd name="connsiteX220" fmla="*/ 35093 w 579955"/>
              <a:gd name="connsiteY220" fmla="*/ 323423 h 487109"/>
              <a:gd name="connsiteX221" fmla="*/ 43146 w 579955"/>
              <a:gd name="connsiteY221" fmla="*/ 269586 h 487109"/>
              <a:gd name="connsiteX222" fmla="*/ 42341 w 579955"/>
              <a:gd name="connsiteY222" fmla="*/ 268783 h 487109"/>
              <a:gd name="connsiteX223" fmla="*/ 4490 w 579955"/>
              <a:gd name="connsiteY223" fmla="*/ 229410 h 487109"/>
              <a:gd name="connsiteX224" fmla="*/ 866 w 579955"/>
              <a:gd name="connsiteY224" fmla="*/ 214143 h 487109"/>
              <a:gd name="connsiteX225" fmla="*/ 12946 w 579955"/>
              <a:gd name="connsiteY225" fmla="*/ 203295 h 487109"/>
              <a:gd name="connsiteX226" fmla="*/ 66904 w 579955"/>
              <a:gd name="connsiteY226" fmla="*/ 194054 h 487109"/>
              <a:gd name="connsiteX227" fmla="*/ 67709 w 579955"/>
              <a:gd name="connsiteY227" fmla="*/ 193652 h 487109"/>
              <a:gd name="connsiteX228" fmla="*/ 89856 w 579955"/>
              <a:gd name="connsiteY228" fmla="*/ 151065 h 487109"/>
              <a:gd name="connsiteX229" fmla="*/ 89453 w 579955"/>
              <a:gd name="connsiteY229" fmla="*/ 151065 h 487109"/>
              <a:gd name="connsiteX230" fmla="*/ 66501 w 579955"/>
              <a:gd name="connsiteY230" fmla="*/ 128164 h 487109"/>
              <a:gd name="connsiteX231" fmla="*/ 66501 w 579955"/>
              <a:gd name="connsiteY231" fmla="*/ 95219 h 487109"/>
              <a:gd name="connsiteX232" fmla="*/ 43146 w 579955"/>
              <a:gd name="connsiteY232" fmla="*/ 65890 h 487109"/>
              <a:gd name="connsiteX233" fmla="*/ 35898 w 579955"/>
              <a:gd name="connsiteY233" fmla="*/ 8437 h 487109"/>
              <a:gd name="connsiteX234" fmla="*/ 41938 w 579955"/>
              <a:gd name="connsiteY234" fmla="*/ 402 h 487109"/>
              <a:gd name="connsiteX235" fmla="*/ 224030 w 579955"/>
              <a:gd name="connsiteY235" fmla="*/ 0 h 487109"/>
              <a:gd name="connsiteX236" fmla="*/ 355300 w 579955"/>
              <a:gd name="connsiteY236" fmla="*/ 0 h 487109"/>
              <a:gd name="connsiteX237" fmla="*/ 372615 w 579955"/>
              <a:gd name="connsiteY237" fmla="*/ 8058 h 487109"/>
              <a:gd name="connsiteX238" fmla="*/ 378253 w 579955"/>
              <a:gd name="connsiteY238" fmla="*/ 26189 h 487109"/>
              <a:gd name="connsiteX239" fmla="*/ 353690 w 579955"/>
              <a:gd name="connsiteY239" fmla="*/ 210718 h 487109"/>
              <a:gd name="connsiteX240" fmla="*/ 330335 w 579955"/>
              <a:gd name="connsiteY240" fmla="*/ 240130 h 487109"/>
              <a:gd name="connsiteX241" fmla="*/ 330335 w 579955"/>
              <a:gd name="connsiteY241" fmla="*/ 273168 h 487109"/>
              <a:gd name="connsiteX242" fmla="*/ 307383 w 579955"/>
              <a:gd name="connsiteY242" fmla="*/ 296133 h 487109"/>
              <a:gd name="connsiteX243" fmla="*/ 306577 w 579955"/>
              <a:gd name="connsiteY243" fmla="*/ 296133 h 487109"/>
              <a:gd name="connsiteX244" fmla="*/ 329127 w 579955"/>
              <a:gd name="connsiteY244" fmla="*/ 338841 h 487109"/>
              <a:gd name="connsiteX245" fmla="*/ 329932 w 579955"/>
              <a:gd name="connsiteY245" fmla="*/ 339244 h 487109"/>
              <a:gd name="connsiteX246" fmla="*/ 383890 w 579955"/>
              <a:gd name="connsiteY246" fmla="*/ 348510 h 487109"/>
              <a:gd name="connsiteX247" fmla="*/ 395970 w 579955"/>
              <a:gd name="connsiteY247" fmla="*/ 358986 h 487109"/>
              <a:gd name="connsiteX248" fmla="*/ 392346 w 579955"/>
              <a:gd name="connsiteY248" fmla="*/ 374699 h 487109"/>
              <a:gd name="connsiteX249" fmla="*/ 354092 w 579955"/>
              <a:gd name="connsiteY249" fmla="*/ 413780 h 487109"/>
              <a:gd name="connsiteX250" fmla="*/ 354092 w 579955"/>
              <a:gd name="connsiteY250" fmla="*/ 414989 h 487109"/>
              <a:gd name="connsiteX251" fmla="*/ 361743 w 579955"/>
              <a:gd name="connsiteY251" fmla="*/ 469381 h 487109"/>
              <a:gd name="connsiteX252" fmla="*/ 355300 w 579955"/>
              <a:gd name="connsiteY252" fmla="*/ 483885 h 487109"/>
              <a:gd name="connsiteX253" fmla="*/ 339596 w 579955"/>
              <a:gd name="connsiteY253" fmla="*/ 485497 h 487109"/>
              <a:gd name="connsiteX254" fmla="*/ 290471 w 579955"/>
              <a:gd name="connsiteY254" fmla="*/ 461323 h 487109"/>
              <a:gd name="connsiteX255" fmla="*/ 289263 w 579955"/>
              <a:gd name="connsiteY255" fmla="*/ 461323 h 487109"/>
              <a:gd name="connsiteX256" fmla="*/ 240137 w 579955"/>
              <a:gd name="connsiteY256" fmla="*/ 485497 h 487109"/>
              <a:gd name="connsiteX257" fmla="*/ 233292 w 579955"/>
              <a:gd name="connsiteY257" fmla="*/ 487109 h 487109"/>
              <a:gd name="connsiteX258" fmla="*/ 224030 w 579955"/>
              <a:gd name="connsiteY258" fmla="*/ 483885 h 487109"/>
              <a:gd name="connsiteX259" fmla="*/ 217990 w 579955"/>
              <a:gd name="connsiteY259" fmla="*/ 469381 h 487109"/>
              <a:gd name="connsiteX260" fmla="*/ 225641 w 579955"/>
              <a:gd name="connsiteY260" fmla="*/ 414989 h 487109"/>
              <a:gd name="connsiteX261" fmla="*/ 225238 w 579955"/>
              <a:gd name="connsiteY261" fmla="*/ 413780 h 487109"/>
              <a:gd name="connsiteX262" fmla="*/ 186985 w 579955"/>
              <a:gd name="connsiteY262" fmla="*/ 374699 h 487109"/>
              <a:gd name="connsiteX263" fmla="*/ 183361 w 579955"/>
              <a:gd name="connsiteY263" fmla="*/ 358986 h 487109"/>
              <a:gd name="connsiteX264" fmla="*/ 195843 w 579955"/>
              <a:gd name="connsiteY264" fmla="*/ 348510 h 487109"/>
              <a:gd name="connsiteX265" fmla="*/ 249801 w 579955"/>
              <a:gd name="connsiteY265" fmla="*/ 339244 h 487109"/>
              <a:gd name="connsiteX266" fmla="*/ 250606 w 579955"/>
              <a:gd name="connsiteY266" fmla="*/ 338841 h 487109"/>
              <a:gd name="connsiteX267" fmla="*/ 273156 w 579955"/>
              <a:gd name="connsiteY267" fmla="*/ 296133 h 487109"/>
              <a:gd name="connsiteX268" fmla="*/ 271948 w 579955"/>
              <a:gd name="connsiteY268" fmla="*/ 296133 h 487109"/>
              <a:gd name="connsiteX269" fmla="*/ 248996 w 579955"/>
              <a:gd name="connsiteY269" fmla="*/ 273168 h 487109"/>
              <a:gd name="connsiteX270" fmla="*/ 248996 w 579955"/>
              <a:gd name="connsiteY270" fmla="*/ 240130 h 487109"/>
              <a:gd name="connsiteX271" fmla="*/ 226043 w 579955"/>
              <a:gd name="connsiteY271" fmla="*/ 210718 h 487109"/>
              <a:gd name="connsiteX272" fmla="*/ 201481 w 579955"/>
              <a:gd name="connsiteY272" fmla="*/ 26189 h 487109"/>
              <a:gd name="connsiteX273" fmla="*/ 206715 w 579955"/>
              <a:gd name="connsiteY273" fmla="*/ 8058 h 487109"/>
              <a:gd name="connsiteX274" fmla="*/ 224030 w 579955"/>
              <a:gd name="connsiteY274" fmla="*/ 0 h 48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</a:cxnLst>
            <a:rect l="l" t="t" r="r" b="b"/>
            <a:pathLst>
              <a:path w="579955" h="487109">
                <a:moveTo>
                  <a:pt x="289665" y="296133"/>
                </a:moveTo>
                <a:cubicBezTo>
                  <a:pt x="289263" y="296133"/>
                  <a:pt x="288860" y="296536"/>
                  <a:pt x="288860" y="296939"/>
                </a:cubicBezTo>
                <a:lnTo>
                  <a:pt x="263089" y="345287"/>
                </a:lnTo>
                <a:cubicBezTo>
                  <a:pt x="260673" y="349316"/>
                  <a:pt x="256646" y="352539"/>
                  <a:pt x="252217" y="353345"/>
                </a:cubicBezTo>
                <a:lnTo>
                  <a:pt x="198259" y="362612"/>
                </a:lnTo>
                <a:cubicBezTo>
                  <a:pt x="197857" y="363015"/>
                  <a:pt x="197454" y="363015"/>
                  <a:pt x="197051" y="363418"/>
                </a:cubicBezTo>
                <a:cubicBezTo>
                  <a:pt x="197051" y="364223"/>
                  <a:pt x="197051" y="364626"/>
                  <a:pt x="197454" y="364626"/>
                </a:cubicBezTo>
                <a:lnTo>
                  <a:pt x="235708" y="404111"/>
                </a:lnTo>
                <a:cubicBezTo>
                  <a:pt x="238929" y="407737"/>
                  <a:pt x="240540" y="412572"/>
                  <a:pt x="239734" y="417407"/>
                </a:cubicBezTo>
                <a:lnTo>
                  <a:pt x="232084" y="471395"/>
                </a:lnTo>
                <a:cubicBezTo>
                  <a:pt x="231681" y="471798"/>
                  <a:pt x="232084" y="472201"/>
                  <a:pt x="232486" y="472604"/>
                </a:cubicBezTo>
                <a:cubicBezTo>
                  <a:pt x="232889" y="473007"/>
                  <a:pt x="233694" y="473007"/>
                  <a:pt x="233694" y="472604"/>
                </a:cubicBezTo>
                <a:lnTo>
                  <a:pt x="282820" y="448430"/>
                </a:lnTo>
                <a:cubicBezTo>
                  <a:pt x="287249" y="446415"/>
                  <a:pt x="292484" y="446415"/>
                  <a:pt x="296511" y="448430"/>
                </a:cubicBezTo>
                <a:lnTo>
                  <a:pt x="345636" y="472604"/>
                </a:lnTo>
                <a:cubicBezTo>
                  <a:pt x="346039" y="473007"/>
                  <a:pt x="346844" y="473007"/>
                  <a:pt x="347247" y="472604"/>
                </a:cubicBezTo>
                <a:cubicBezTo>
                  <a:pt x="347247" y="472201"/>
                  <a:pt x="347650" y="471798"/>
                  <a:pt x="347650" y="471395"/>
                </a:cubicBezTo>
                <a:lnTo>
                  <a:pt x="339596" y="417407"/>
                </a:lnTo>
                <a:cubicBezTo>
                  <a:pt x="339194" y="412572"/>
                  <a:pt x="340804" y="407737"/>
                  <a:pt x="344026" y="404111"/>
                </a:cubicBezTo>
                <a:lnTo>
                  <a:pt x="382279" y="364626"/>
                </a:lnTo>
                <a:cubicBezTo>
                  <a:pt x="382682" y="364626"/>
                  <a:pt x="382682" y="364223"/>
                  <a:pt x="382682" y="363418"/>
                </a:cubicBezTo>
                <a:cubicBezTo>
                  <a:pt x="382279" y="363015"/>
                  <a:pt x="381877" y="363015"/>
                  <a:pt x="381474" y="362612"/>
                </a:cubicBezTo>
                <a:lnTo>
                  <a:pt x="327516" y="353345"/>
                </a:lnTo>
                <a:cubicBezTo>
                  <a:pt x="323087" y="352539"/>
                  <a:pt x="318657" y="349316"/>
                  <a:pt x="316644" y="345287"/>
                </a:cubicBezTo>
                <a:lnTo>
                  <a:pt x="290873" y="296939"/>
                </a:lnTo>
                <a:cubicBezTo>
                  <a:pt x="290471" y="296536"/>
                  <a:pt x="290471" y="296133"/>
                  <a:pt x="289665" y="296133"/>
                </a:cubicBezTo>
                <a:close/>
                <a:moveTo>
                  <a:pt x="271948" y="181709"/>
                </a:moveTo>
                <a:cubicBezTo>
                  <a:pt x="267518" y="181709"/>
                  <a:pt x="263492" y="185738"/>
                  <a:pt x="263492" y="190573"/>
                </a:cubicBezTo>
                <a:lnTo>
                  <a:pt x="263492" y="273168"/>
                </a:lnTo>
                <a:cubicBezTo>
                  <a:pt x="263492" y="278002"/>
                  <a:pt x="267518" y="282032"/>
                  <a:pt x="271948" y="282032"/>
                </a:cubicBezTo>
                <a:lnTo>
                  <a:pt x="307383" y="282032"/>
                </a:lnTo>
                <a:cubicBezTo>
                  <a:pt x="312617" y="282032"/>
                  <a:pt x="316241" y="278002"/>
                  <a:pt x="316241" y="273168"/>
                </a:cubicBezTo>
                <a:lnTo>
                  <a:pt x="316241" y="190573"/>
                </a:lnTo>
                <a:cubicBezTo>
                  <a:pt x="316241" y="185738"/>
                  <a:pt x="312617" y="181709"/>
                  <a:pt x="307383" y="181709"/>
                </a:cubicBezTo>
                <a:close/>
                <a:moveTo>
                  <a:pt x="471551" y="151869"/>
                </a:moveTo>
                <a:lnTo>
                  <a:pt x="446136" y="200081"/>
                </a:lnTo>
                <a:cubicBezTo>
                  <a:pt x="443715" y="204500"/>
                  <a:pt x="439278" y="207312"/>
                  <a:pt x="434840" y="208116"/>
                </a:cubicBezTo>
                <a:lnTo>
                  <a:pt x="380782" y="217357"/>
                </a:lnTo>
                <a:cubicBezTo>
                  <a:pt x="380378" y="217758"/>
                  <a:pt x="380378" y="218160"/>
                  <a:pt x="379975" y="218160"/>
                </a:cubicBezTo>
                <a:cubicBezTo>
                  <a:pt x="379975" y="218964"/>
                  <a:pt x="379975" y="219366"/>
                  <a:pt x="380378" y="219767"/>
                </a:cubicBezTo>
                <a:lnTo>
                  <a:pt x="418300" y="258739"/>
                </a:lnTo>
                <a:cubicBezTo>
                  <a:pt x="421931" y="262355"/>
                  <a:pt x="423141" y="267176"/>
                  <a:pt x="422737" y="271997"/>
                </a:cubicBezTo>
                <a:lnTo>
                  <a:pt x="414669" y="325834"/>
                </a:lnTo>
                <a:cubicBezTo>
                  <a:pt x="414669" y="326236"/>
                  <a:pt x="414669" y="327039"/>
                  <a:pt x="415476" y="327039"/>
                </a:cubicBezTo>
                <a:cubicBezTo>
                  <a:pt x="415879" y="327441"/>
                  <a:pt x="416283" y="327441"/>
                  <a:pt x="416686" y="327039"/>
                </a:cubicBezTo>
                <a:lnTo>
                  <a:pt x="465903" y="302933"/>
                </a:lnTo>
                <a:cubicBezTo>
                  <a:pt x="467920" y="302130"/>
                  <a:pt x="470341" y="301326"/>
                  <a:pt x="472761" y="301326"/>
                </a:cubicBezTo>
                <a:cubicBezTo>
                  <a:pt x="475182" y="301326"/>
                  <a:pt x="477602" y="302130"/>
                  <a:pt x="479620" y="302933"/>
                </a:cubicBezTo>
                <a:lnTo>
                  <a:pt x="528837" y="327039"/>
                </a:lnTo>
                <a:cubicBezTo>
                  <a:pt x="529240" y="327441"/>
                  <a:pt x="529644" y="327441"/>
                  <a:pt x="530450" y="327039"/>
                </a:cubicBezTo>
                <a:cubicBezTo>
                  <a:pt x="530450" y="327039"/>
                  <a:pt x="530450" y="326236"/>
                  <a:pt x="530450" y="325834"/>
                </a:cubicBezTo>
                <a:lnTo>
                  <a:pt x="523189" y="271997"/>
                </a:lnTo>
                <a:cubicBezTo>
                  <a:pt x="522382" y="267176"/>
                  <a:pt x="523996" y="262355"/>
                  <a:pt x="527223" y="258739"/>
                </a:cubicBezTo>
                <a:lnTo>
                  <a:pt x="565144" y="219767"/>
                </a:lnTo>
                <a:cubicBezTo>
                  <a:pt x="565548" y="219366"/>
                  <a:pt x="565951" y="218964"/>
                  <a:pt x="565548" y="218160"/>
                </a:cubicBezTo>
                <a:cubicBezTo>
                  <a:pt x="565548" y="218160"/>
                  <a:pt x="565144" y="217758"/>
                  <a:pt x="564741" y="217357"/>
                </a:cubicBezTo>
                <a:lnTo>
                  <a:pt x="510683" y="208116"/>
                </a:lnTo>
                <a:cubicBezTo>
                  <a:pt x="505842" y="207312"/>
                  <a:pt x="501808" y="204500"/>
                  <a:pt x="499790" y="200081"/>
                </a:cubicBezTo>
                <a:lnTo>
                  <a:pt x="473972" y="151869"/>
                </a:lnTo>
                <a:cubicBezTo>
                  <a:pt x="473568" y="150663"/>
                  <a:pt x="471955" y="150663"/>
                  <a:pt x="471551" y="151869"/>
                </a:cubicBezTo>
                <a:close/>
                <a:moveTo>
                  <a:pt x="107171" y="151065"/>
                </a:moveTo>
                <a:cubicBezTo>
                  <a:pt x="106768" y="151065"/>
                  <a:pt x="105963" y="151467"/>
                  <a:pt x="105963" y="151869"/>
                </a:cubicBezTo>
                <a:lnTo>
                  <a:pt x="80192" y="200081"/>
                </a:lnTo>
                <a:cubicBezTo>
                  <a:pt x="78179" y="204500"/>
                  <a:pt x="73749" y="207312"/>
                  <a:pt x="69320" y="208116"/>
                </a:cubicBezTo>
                <a:lnTo>
                  <a:pt x="15362" y="217357"/>
                </a:lnTo>
                <a:cubicBezTo>
                  <a:pt x="14960" y="217758"/>
                  <a:pt x="14557" y="218160"/>
                  <a:pt x="14154" y="218160"/>
                </a:cubicBezTo>
                <a:cubicBezTo>
                  <a:pt x="14154" y="218964"/>
                  <a:pt x="14154" y="219366"/>
                  <a:pt x="14557" y="219767"/>
                </a:cubicBezTo>
                <a:lnTo>
                  <a:pt x="52811" y="258739"/>
                </a:lnTo>
                <a:cubicBezTo>
                  <a:pt x="56032" y="262355"/>
                  <a:pt x="57643" y="267176"/>
                  <a:pt x="56837" y="271997"/>
                </a:cubicBezTo>
                <a:lnTo>
                  <a:pt x="49187" y="325834"/>
                </a:lnTo>
                <a:cubicBezTo>
                  <a:pt x="49187" y="326236"/>
                  <a:pt x="49187" y="327039"/>
                  <a:pt x="49589" y="327039"/>
                </a:cubicBezTo>
                <a:cubicBezTo>
                  <a:pt x="50395" y="327441"/>
                  <a:pt x="50395" y="327441"/>
                  <a:pt x="51200" y="327039"/>
                </a:cubicBezTo>
                <a:lnTo>
                  <a:pt x="100325" y="302933"/>
                </a:lnTo>
                <a:cubicBezTo>
                  <a:pt x="104755" y="300924"/>
                  <a:pt x="109587" y="300924"/>
                  <a:pt x="114016" y="302933"/>
                </a:cubicBezTo>
                <a:lnTo>
                  <a:pt x="163142" y="327039"/>
                </a:lnTo>
                <a:cubicBezTo>
                  <a:pt x="163545" y="327441"/>
                  <a:pt x="163947" y="327441"/>
                  <a:pt x="164350" y="327039"/>
                </a:cubicBezTo>
                <a:cubicBezTo>
                  <a:pt x="164753" y="327039"/>
                  <a:pt x="164753" y="326236"/>
                  <a:pt x="164753" y="325834"/>
                </a:cubicBezTo>
                <a:lnTo>
                  <a:pt x="157102" y="271997"/>
                </a:lnTo>
                <a:cubicBezTo>
                  <a:pt x="156297" y="267176"/>
                  <a:pt x="157907" y="262355"/>
                  <a:pt x="161129" y="258739"/>
                </a:cubicBezTo>
                <a:lnTo>
                  <a:pt x="199382" y="219767"/>
                </a:lnTo>
                <a:cubicBezTo>
                  <a:pt x="199785" y="219366"/>
                  <a:pt x="199785" y="218964"/>
                  <a:pt x="199785" y="218160"/>
                </a:cubicBezTo>
                <a:cubicBezTo>
                  <a:pt x="199382" y="218160"/>
                  <a:pt x="199382" y="217758"/>
                  <a:pt x="198577" y="217357"/>
                </a:cubicBezTo>
                <a:lnTo>
                  <a:pt x="145022" y="208116"/>
                </a:lnTo>
                <a:cubicBezTo>
                  <a:pt x="140190" y="207312"/>
                  <a:pt x="135760" y="204500"/>
                  <a:pt x="133747" y="200081"/>
                </a:cubicBezTo>
                <a:lnTo>
                  <a:pt x="108379" y="151869"/>
                </a:lnTo>
                <a:cubicBezTo>
                  <a:pt x="107976" y="151467"/>
                  <a:pt x="107574" y="151065"/>
                  <a:pt x="107171" y="151065"/>
                </a:cubicBezTo>
                <a:close/>
                <a:moveTo>
                  <a:pt x="455414" y="37365"/>
                </a:moveTo>
                <a:cubicBezTo>
                  <a:pt x="450573" y="37365"/>
                  <a:pt x="446539" y="41382"/>
                  <a:pt x="446539" y="46204"/>
                </a:cubicBezTo>
                <a:lnTo>
                  <a:pt x="446539" y="128164"/>
                </a:lnTo>
                <a:cubicBezTo>
                  <a:pt x="446539" y="132985"/>
                  <a:pt x="450573" y="137003"/>
                  <a:pt x="455414" y="137003"/>
                </a:cubicBezTo>
                <a:lnTo>
                  <a:pt x="490512" y="137003"/>
                </a:lnTo>
                <a:cubicBezTo>
                  <a:pt x="495353" y="137003"/>
                  <a:pt x="499387" y="132985"/>
                  <a:pt x="499387" y="128164"/>
                </a:cubicBezTo>
                <a:lnTo>
                  <a:pt x="499387" y="46204"/>
                </a:lnTo>
                <a:cubicBezTo>
                  <a:pt x="499387" y="41382"/>
                  <a:pt x="495353" y="37365"/>
                  <a:pt x="490512" y="37365"/>
                </a:cubicBezTo>
                <a:close/>
                <a:moveTo>
                  <a:pt x="89453" y="37365"/>
                </a:moveTo>
                <a:cubicBezTo>
                  <a:pt x="84621" y="37365"/>
                  <a:pt x="80595" y="41382"/>
                  <a:pt x="80595" y="46204"/>
                </a:cubicBezTo>
                <a:lnTo>
                  <a:pt x="80595" y="128164"/>
                </a:lnTo>
                <a:cubicBezTo>
                  <a:pt x="80595" y="132985"/>
                  <a:pt x="84621" y="137003"/>
                  <a:pt x="89453" y="137003"/>
                </a:cubicBezTo>
                <a:lnTo>
                  <a:pt x="107171" y="137003"/>
                </a:lnTo>
                <a:lnTo>
                  <a:pt x="124486" y="137003"/>
                </a:lnTo>
                <a:cubicBezTo>
                  <a:pt x="129318" y="137003"/>
                  <a:pt x="133344" y="132985"/>
                  <a:pt x="133344" y="128164"/>
                </a:cubicBezTo>
                <a:lnTo>
                  <a:pt x="133344" y="46204"/>
                </a:lnTo>
                <a:cubicBezTo>
                  <a:pt x="133344" y="41382"/>
                  <a:pt x="129318" y="37365"/>
                  <a:pt x="124486" y="37365"/>
                </a:cubicBezTo>
                <a:close/>
                <a:moveTo>
                  <a:pt x="319865" y="14505"/>
                </a:moveTo>
                <a:lnTo>
                  <a:pt x="319865" y="171636"/>
                </a:lnTo>
                <a:cubicBezTo>
                  <a:pt x="325905" y="175263"/>
                  <a:pt x="330335" y="182515"/>
                  <a:pt x="330335" y="190573"/>
                </a:cubicBezTo>
                <a:lnTo>
                  <a:pt x="330335" y="224417"/>
                </a:lnTo>
                <a:cubicBezTo>
                  <a:pt x="335167" y="220790"/>
                  <a:pt x="338388" y="215150"/>
                  <a:pt x="339596" y="209106"/>
                </a:cubicBezTo>
                <a:lnTo>
                  <a:pt x="364159" y="24174"/>
                </a:lnTo>
                <a:cubicBezTo>
                  <a:pt x="364159" y="21757"/>
                  <a:pt x="363756" y="19340"/>
                  <a:pt x="362146" y="17325"/>
                </a:cubicBezTo>
                <a:cubicBezTo>
                  <a:pt x="360535" y="15311"/>
                  <a:pt x="358119" y="14505"/>
                  <a:pt x="355300" y="14505"/>
                </a:cubicBezTo>
                <a:close/>
                <a:moveTo>
                  <a:pt x="274364" y="14505"/>
                </a:moveTo>
                <a:lnTo>
                  <a:pt x="274364" y="167607"/>
                </a:lnTo>
                <a:lnTo>
                  <a:pt x="305369" y="167607"/>
                </a:lnTo>
                <a:lnTo>
                  <a:pt x="305369" y="14505"/>
                </a:lnTo>
                <a:close/>
                <a:moveTo>
                  <a:pt x="224030" y="14505"/>
                </a:moveTo>
                <a:cubicBezTo>
                  <a:pt x="221614" y="14505"/>
                  <a:pt x="219198" y="15311"/>
                  <a:pt x="217990" y="17325"/>
                </a:cubicBezTo>
                <a:cubicBezTo>
                  <a:pt x="215977" y="19340"/>
                  <a:pt x="215171" y="21757"/>
                  <a:pt x="215574" y="24174"/>
                </a:cubicBezTo>
                <a:lnTo>
                  <a:pt x="240137" y="209106"/>
                </a:lnTo>
                <a:cubicBezTo>
                  <a:pt x="241345" y="215150"/>
                  <a:pt x="244566" y="220790"/>
                  <a:pt x="248996" y="224417"/>
                </a:cubicBezTo>
                <a:lnTo>
                  <a:pt x="248996" y="190573"/>
                </a:lnTo>
                <a:cubicBezTo>
                  <a:pt x="248996" y="182515"/>
                  <a:pt x="253425" y="175263"/>
                  <a:pt x="259465" y="171636"/>
                </a:cubicBezTo>
                <a:lnTo>
                  <a:pt x="259465" y="14505"/>
                </a:lnTo>
                <a:close/>
                <a:moveTo>
                  <a:pt x="407408" y="402"/>
                </a:moveTo>
                <a:cubicBezTo>
                  <a:pt x="411038" y="0"/>
                  <a:pt x="414669" y="2813"/>
                  <a:pt x="415476" y="6830"/>
                </a:cubicBezTo>
                <a:lnTo>
                  <a:pt x="423141" y="64283"/>
                </a:lnTo>
                <a:cubicBezTo>
                  <a:pt x="423948" y="70310"/>
                  <a:pt x="427175" y="75533"/>
                  <a:pt x="432016" y="79550"/>
                </a:cubicBezTo>
                <a:lnTo>
                  <a:pt x="432016" y="46204"/>
                </a:lnTo>
                <a:cubicBezTo>
                  <a:pt x="432016" y="37766"/>
                  <a:pt x="436454" y="30535"/>
                  <a:pt x="442908" y="26517"/>
                </a:cubicBezTo>
                <a:lnTo>
                  <a:pt x="442908" y="7634"/>
                </a:lnTo>
                <a:cubicBezTo>
                  <a:pt x="442908" y="3616"/>
                  <a:pt x="445732" y="402"/>
                  <a:pt x="449767" y="402"/>
                </a:cubicBezTo>
                <a:cubicBezTo>
                  <a:pt x="453801" y="402"/>
                  <a:pt x="457028" y="3616"/>
                  <a:pt x="457028" y="7634"/>
                </a:cubicBezTo>
                <a:lnTo>
                  <a:pt x="457028" y="22901"/>
                </a:lnTo>
                <a:lnTo>
                  <a:pt x="488495" y="22901"/>
                </a:lnTo>
                <a:lnTo>
                  <a:pt x="488495" y="7634"/>
                </a:lnTo>
                <a:cubicBezTo>
                  <a:pt x="488495" y="3616"/>
                  <a:pt x="491722" y="402"/>
                  <a:pt x="495756" y="402"/>
                </a:cubicBezTo>
                <a:cubicBezTo>
                  <a:pt x="499790" y="402"/>
                  <a:pt x="502614" y="3616"/>
                  <a:pt x="502614" y="7634"/>
                </a:cubicBezTo>
                <a:lnTo>
                  <a:pt x="502614" y="26517"/>
                </a:lnTo>
                <a:cubicBezTo>
                  <a:pt x="509473" y="30535"/>
                  <a:pt x="513507" y="37766"/>
                  <a:pt x="513507" y="46204"/>
                </a:cubicBezTo>
                <a:lnTo>
                  <a:pt x="513507" y="79550"/>
                </a:lnTo>
                <a:cubicBezTo>
                  <a:pt x="518348" y="75533"/>
                  <a:pt x="521979" y="70310"/>
                  <a:pt x="522382" y="64283"/>
                </a:cubicBezTo>
                <a:lnTo>
                  <a:pt x="530450" y="6830"/>
                </a:lnTo>
                <a:cubicBezTo>
                  <a:pt x="530450" y="2813"/>
                  <a:pt x="534081" y="0"/>
                  <a:pt x="538115" y="402"/>
                </a:cubicBezTo>
                <a:cubicBezTo>
                  <a:pt x="542149" y="804"/>
                  <a:pt x="544973" y="4420"/>
                  <a:pt x="544167" y="8437"/>
                </a:cubicBezTo>
                <a:lnTo>
                  <a:pt x="536502" y="65890"/>
                </a:lnTo>
                <a:cubicBezTo>
                  <a:pt x="534888" y="79550"/>
                  <a:pt x="526013" y="90398"/>
                  <a:pt x="513507" y="95219"/>
                </a:cubicBezTo>
                <a:lnTo>
                  <a:pt x="513507" y="128164"/>
                </a:lnTo>
                <a:cubicBezTo>
                  <a:pt x="513507" y="140619"/>
                  <a:pt x="503018" y="151065"/>
                  <a:pt x="490512" y="151065"/>
                </a:cubicBezTo>
                <a:lnTo>
                  <a:pt x="489705" y="151065"/>
                </a:lnTo>
                <a:lnTo>
                  <a:pt x="511893" y="193652"/>
                </a:lnTo>
                <a:cubicBezTo>
                  <a:pt x="512296" y="193652"/>
                  <a:pt x="512700" y="194054"/>
                  <a:pt x="513103" y="194054"/>
                </a:cubicBezTo>
                <a:lnTo>
                  <a:pt x="567161" y="203295"/>
                </a:lnTo>
                <a:cubicBezTo>
                  <a:pt x="572809" y="204500"/>
                  <a:pt x="577247" y="208518"/>
                  <a:pt x="579264" y="214143"/>
                </a:cubicBezTo>
                <a:cubicBezTo>
                  <a:pt x="580878" y="219366"/>
                  <a:pt x="579667" y="225392"/>
                  <a:pt x="575633" y="229410"/>
                </a:cubicBezTo>
                <a:lnTo>
                  <a:pt x="537308" y="268783"/>
                </a:lnTo>
                <a:cubicBezTo>
                  <a:pt x="536905" y="269185"/>
                  <a:pt x="536905" y="269586"/>
                  <a:pt x="536905" y="269586"/>
                </a:cubicBezTo>
                <a:lnTo>
                  <a:pt x="544973" y="323423"/>
                </a:lnTo>
                <a:cubicBezTo>
                  <a:pt x="545377" y="329852"/>
                  <a:pt x="542956" y="335075"/>
                  <a:pt x="538519" y="338691"/>
                </a:cubicBezTo>
                <a:cubicBezTo>
                  <a:pt x="535695" y="340699"/>
                  <a:pt x="532871" y="341503"/>
                  <a:pt x="529240" y="341503"/>
                </a:cubicBezTo>
                <a:cubicBezTo>
                  <a:pt x="526820" y="341503"/>
                  <a:pt x="524399" y="341101"/>
                  <a:pt x="522785" y="339896"/>
                </a:cubicBezTo>
                <a:lnTo>
                  <a:pt x="473165" y="315790"/>
                </a:lnTo>
                <a:cubicBezTo>
                  <a:pt x="473165" y="315790"/>
                  <a:pt x="472761" y="315790"/>
                  <a:pt x="472358" y="315790"/>
                </a:cubicBezTo>
                <a:lnTo>
                  <a:pt x="423141" y="339896"/>
                </a:lnTo>
                <a:cubicBezTo>
                  <a:pt x="417896" y="342306"/>
                  <a:pt x="411845" y="341905"/>
                  <a:pt x="407004" y="338691"/>
                </a:cubicBezTo>
                <a:cubicBezTo>
                  <a:pt x="402163" y="335075"/>
                  <a:pt x="399743" y="329852"/>
                  <a:pt x="400953" y="323423"/>
                </a:cubicBezTo>
                <a:lnTo>
                  <a:pt x="408618" y="269586"/>
                </a:lnTo>
                <a:cubicBezTo>
                  <a:pt x="408618" y="269586"/>
                  <a:pt x="408618" y="269185"/>
                  <a:pt x="408214" y="268783"/>
                </a:cubicBezTo>
                <a:lnTo>
                  <a:pt x="369890" y="229410"/>
                </a:lnTo>
                <a:cubicBezTo>
                  <a:pt x="365855" y="225392"/>
                  <a:pt x="364645" y="219366"/>
                  <a:pt x="366259" y="214143"/>
                </a:cubicBezTo>
                <a:cubicBezTo>
                  <a:pt x="367872" y="208518"/>
                  <a:pt x="372714" y="204500"/>
                  <a:pt x="378361" y="203295"/>
                </a:cubicBezTo>
                <a:lnTo>
                  <a:pt x="432420" y="194054"/>
                </a:lnTo>
                <a:cubicBezTo>
                  <a:pt x="432823" y="194054"/>
                  <a:pt x="433226" y="193652"/>
                  <a:pt x="433226" y="193652"/>
                </a:cubicBezTo>
                <a:lnTo>
                  <a:pt x="455818" y="151065"/>
                </a:lnTo>
                <a:lnTo>
                  <a:pt x="455414" y="151065"/>
                </a:lnTo>
                <a:cubicBezTo>
                  <a:pt x="442505" y="151065"/>
                  <a:pt x="432016" y="140619"/>
                  <a:pt x="432016" y="128164"/>
                </a:cubicBezTo>
                <a:lnTo>
                  <a:pt x="432016" y="95219"/>
                </a:lnTo>
                <a:cubicBezTo>
                  <a:pt x="419510" y="90398"/>
                  <a:pt x="410635" y="79550"/>
                  <a:pt x="408618" y="65890"/>
                </a:cubicBezTo>
                <a:lnTo>
                  <a:pt x="400953" y="8437"/>
                </a:lnTo>
                <a:cubicBezTo>
                  <a:pt x="400549" y="4420"/>
                  <a:pt x="403373" y="804"/>
                  <a:pt x="407408" y="402"/>
                </a:cubicBezTo>
                <a:close/>
                <a:moveTo>
                  <a:pt x="41938" y="402"/>
                </a:moveTo>
                <a:cubicBezTo>
                  <a:pt x="45562" y="0"/>
                  <a:pt x="49187" y="2813"/>
                  <a:pt x="49589" y="6830"/>
                </a:cubicBezTo>
                <a:lnTo>
                  <a:pt x="57643" y="64283"/>
                </a:lnTo>
                <a:cubicBezTo>
                  <a:pt x="58045" y="70310"/>
                  <a:pt x="61669" y="75533"/>
                  <a:pt x="66501" y="79550"/>
                </a:cubicBezTo>
                <a:lnTo>
                  <a:pt x="66501" y="46204"/>
                </a:lnTo>
                <a:cubicBezTo>
                  <a:pt x="66501" y="37766"/>
                  <a:pt x="70528" y="30535"/>
                  <a:pt x="76971" y="26517"/>
                </a:cubicBezTo>
                <a:lnTo>
                  <a:pt x="76971" y="7634"/>
                </a:lnTo>
                <a:cubicBezTo>
                  <a:pt x="76971" y="3616"/>
                  <a:pt x="80192" y="402"/>
                  <a:pt x="84219" y="402"/>
                </a:cubicBezTo>
                <a:cubicBezTo>
                  <a:pt x="88245" y="402"/>
                  <a:pt x="91064" y="3616"/>
                  <a:pt x="91064" y="7634"/>
                </a:cubicBezTo>
                <a:lnTo>
                  <a:pt x="91064" y="22901"/>
                </a:lnTo>
                <a:lnTo>
                  <a:pt x="122875" y="22901"/>
                </a:lnTo>
                <a:lnTo>
                  <a:pt x="122875" y="7634"/>
                </a:lnTo>
                <a:cubicBezTo>
                  <a:pt x="122875" y="3616"/>
                  <a:pt x="125694" y="402"/>
                  <a:pt x="129720" y="402"/>
                </a:cubicBezTo>
                <a:cubicBezTo>
                  <a:pt x="133747" y="402"/>
                  <a:pt x="136968" y="3616"/>
                  <a:pt x="136968" y="7634"/>
                </a:cubicBezTo>
                <a:lnTo>
                  <a:pt x="136968" y="26517"/>
                </a:lnTo>
                <a:cubicBezTo>
                  <a:pt x="143411" y="30535"/>
                  <a:pt x="147438" y="37766"/>
                  <a:pt x="147438" y="46204"/>
                </a:cubicBezTo>
                <a:lnTo>
                  <a:pt x="147438" y="79550"/>
                </a:lnTo>
                <a:cubicBezTo>
                  <a:pt x="152672" y="75533"/>
                  <a:pt x="155894" y="70310"/>
                  <a:pt x="156699" y="64283"/>
                </a:cubicBezTo>
                <a:lnTo>
                  <a:pt x="164350" y="6830"/>
                </a:lnTo>
                <a:cubicBezTo>
                  <a:pt x="164753" y="2813"/>
                  <a:pt x="168377" y="0"/>
                  <a:pt x="172403" y="402"/>
                </a:cubicBezTo>
                <a:cubicBezTo>
                  <a:pt x="176027" y="804"/>
                  <a:pt x="178846" y="4420"/>
                  <a:pt x="178443" y="8437"/>
                </a:cubicBezTo>
                <a:lnTo>
                  <a:pt x="170793" y="65890"/>
                </a:lnTo>
                <a:cubicBezTo>
                  <a:pt x="168779" y="79550"/>
                  <a:pt x="159921" y="90398"/>
                  <a:pt x="147438" y="95219"/>
                </a:cubicBezTo>
                <a:lnTo>
                  <a:pt x="147438" y="128164"/>
                </a:lnTo>
                <a:cubicBezTo>
                  <a:pt x="147438" y="140619"/>
                  <a:pt x="137371" y="151065"/>
                  <a:pt x="124486" y="151065"/>
                </a:cubicBezTo>
                <a:lnTo>
                  <a:pt x="124083" y="151065"/>
                </a:lnTo>
                <a:lnTo>
                  <a:pt x="146230" y="193652"/>
                </a:lnTo>
                <a:cubicBezTo>
                  <a:pt x="146632" y="193652"/>
                  <a:pt x="146632" y="194054"/>
                  <a:pt x="147438" y="194054"/>
                </a:cubicBezTo>
                <a:lnTo>
                  <a:pt x="200993" y="203295"/>
                </a:lnTo>
                <a:cubicBezTo>
                  <a:pt x="206630" y="204500"/>
                  <a:pt x="211462" y="208518"/>
                  <a:pt x="213073" y="214143"/>
                </a:cubicBezTo>
                <a:cubicBezTo>
                  <a:pt x="215086" y="219366"/>
                  <a:pt x="213878" y="225392"/>
                  <a:pt x="209449" y="229410"/>
                </a:cubicBezTo>
                <a:lnTo>
                  <a:pt x="171598" y="268783"/>
                </a:lnTo>
                <a:cubicBezTo>
                  <a:pt x="171195" y="269185"/>
                  <a:pt x="170793" y="269586"/>
                  <a:pt x="171195" y="269586"/>
                </a:cubicBezTo>
                <a:lnTo>
                  <a:pt x="178846" y="323423"/>
                </a:lnTo>
                <a:cubicBezTo>
                  <a:pt x="179651" y="329852"/>
                  <a:pt x="177235" y="335075"/>
                  <a:pt x="172403" y="338691"/>
                </a:cubicBezTo>
                <a:cubicBezTo>
                  <a:pt x="169987" y="340699"/>
                  <a:pt x="166766" y="341503"/>
                  <a:pt x="163545" y="341503"/>
                </a:cubicBezTo>
                <a:cubicBezTo>
                  <a:pt x="161129" y="341503"/>
                  <a:pt x="158713" y="341101"/>
                  <a:pt x="156699" y="339896"/>
                </a:cubicBezTo>
                <a:lnTo>
                  <a:pt x="107574" y="315790"/>
                </a:lnTo>
                <a:cubicBezTo>
                  <a:pt x="107171" y="315790"/>
                  <a:pt x="107171" y="315790"/>
                  <a:pt x="106366" y="315790"/>
                </a:cubicBezTo>
                <a:lnTo>
                  <a:pt x="57643" y="339896"/>
                </a:lnTo>
                <a:cubicBezTo>
                  <a:pt x="52005" y="342306"/>
                  <a:pt x="45965" y="341905"/>
                  <a:pt x="41536" y="338691"/>
                </a:cubicBezTo>
                <a:cubicBezTo>
                  <a:pt x="36704" y="335075"/>
                  <a:pt x="34288" y="329852"/>
                  <a:pt x="35093" y="323423"/>
                </a:cubicBezTo>
                <a:lnTo>
                  <a:pt x="43146" y="269586"/>
                </a:lnTo>
                <a:cubicBezTo>
                  <a:pt x="43146" y="269586"/>
                  <a:pt x="42744" y="269185"/>
                  <a:pt x="42341" y="268783"/>
                </a:cubicBezTo>
                <a:lnTo>
                  <a:pt x="4490" y="229410"/>
                </a:lnTo>
                <a:cubicBezTo>
                  <a:pt x="464" y="225392"/>
                  <a:pt x="-1147" y="219366"/>
                  <a:pt x="866" y="214143"/>
                </a:cubicBezTo>
                <a:cubicBezTo>
                  <a:pt x="2477" y="208518"/>
                  <a:pt x="7309" y="204500"/>
                  <a:pt x="12946" y="203295"/>
                </a:cubicBezTo>
                <a:lnTo>
                  <a:pt x="66904" y="194054"/>
                </a:lnTo>
                <a:cubicBezTo>
                  <a:pt x="67307" y="194054"/>
                  <a:pt x="67709" y="193652"/>
                  <a:pt x="67709" y="193652"/>
                </a:cubicBezTo>
                <a:lnTo>
                  <a:pt x="89856" y="151065"/>
                </a:lnTo>
                <a:lnTo>
                  <a:pt x="89453" y="151065"/>
                </a:lnTo>
                <a:cubicBezTo>
                  <a:pt x="76568" y="151065"/>
                  <a:pt x="66501" y="140619"/>
                  <a:pt x="66501" y="128164"/>
                </a:cubicBezTo>
                <a:lnTo>
                  <a:pt x="66501" y="95219"/>
                </a:lnTo>
                <a:cubicBezTo>
                  <a:pt x="54019" y="90398"/>
                  <a:pt x="45160" y="79550"/>
                  <a:pt x="43146" y="65890"/>
                </a:cubicBezTo>
                <a:lnTo>
                  <a:pt x="35898" y="8437"/>
                </a:lnTo>
                <a:cubicBezTo>
                  <a:pt x="35093" y="4420"/>
                  <a:pt x="37912" y="804"/>
                  <a:pt x="41938" y="402"/>
                </a:cubicBezTo>
                <a:close/>
                <a:moveTo>
                  <a:pt x="224030" y="0"/>
                </a:moveTo>
                <a:lnTo>
                  <a:pt x="355300" y="0"/>
                </a:lnTo>
                <a:cubicBezTo>
                  <a:pt x="362146" y="0"/>
                  <a:pt x="368186" y="2821"/>
                  <a:pt x="372615" y="8058"/>
                </a:cubicBezTo>
                <a:cubicBezTo>
                  <a:pt x="377045" y="12893"/>
                  <a:pt x="379058" y="19340"/>
                  <a:pt x="378253" y="26189"/>
                </a:cubicBezTo>
                <a:lnTo>
                  <a:pt x="353690" y="210718"/>
                </a:lnTo>
                <a:cubicBezTo>
                  <a:pt x="351676" y="224417"/>
                  <a:pt x="342818" y="235295"/>
                  <a:pt x="330335" y="240130"/>
                </a:cubicBezTo>
                <a:lnTo>
                  <a:pt x="330335" y="273168"/>
                </a:lnTo>
                <a:cubicBezTo>
                  <a:pt x="330335" y="286061"/>
                  <a:pt x="319865" y="296133"/>
                  <a:pt x="307383" y="296133"/>
                </a:cubicBezTo>
                <a:lnTo>
                  <a:pt x="306577" y="296133"/>
                </a:lnTo>
                <a:lnTo>
                  <a:pt x="329127" y="338841"/>
                </a:lnTo>
                <a:cubicBezTo>
                  <a:pt x="329529" y="338841"/>
                  <a:pt x="329529" y="339244"/>
                  <a:pt x="329932" y="339244"/>
                </a:cubicBezTo>
                <a:lnTo>
                  <a:pt x="383890" y="348510"/>
                </a:lnTo>
                <a:cubicBezTo>
                  <a:pt x="389527" y="349719"/>
                  <a:pt x="394359" y="353748"/>
                  <a:pt x="395970" y="358986"/>
                </a:cubicBezTo>
                <a:cubicBezTo>
                  <a:pt x="397983" y="364626"/>
                  <a:pt x="396373" y="370670"/>
                  <a:pt x="392346" y="374699"/>
                </a:cubicBezTo>
                <a:lnTo>
                  <a:pt x="354092" y="413780"/>
                </a:lnTo>
                <a:cubicBezTo>
                  <a:pt x="354092" y="414183"/>
                  <a:pt x="354092" y="414989"/>
                  <a:pt x="354092" y="414989"/>
                </a:cubicBezTo>
                <a:lnTo>
                  <a:pt x="361743" y="469381"/>
                </a:lnTo>
                <a:cubicBezTo>
                  <a:pt x="362548" y="475021"/>
                  <a:pt x="360132" y="480662"/>
                  <a:pt x="355300" y="483885"/>
                </a:cubicBezTo>
                <a:cubicBezTo>
                  <a:pt x="350871" y="487511"/>
                  <a:pt x="344428" y="487914"/>
                  <a:pt x="339596" y="485497"/>
                </a:cubicBezTo>
                <a:lnTo>
                  <a:pt x="290471" y="461323"/>
                </a:lnTo>
                <a:cubicBezTo>
                  <a:pt x="290068" y="461323"/>
                  <a:pt x="289665" y="461323"/>
                  <a:pt x="289263" y="461323"/>
                </a:cubicBezTo>
                <a:lnTo>
                  <a:pt x="240137" y="485497"/>
                </a:lnTo>
                <a:cubicBezTo>
                  <a:pt x="238124" y="486303"/>
                  <a:pt x="235708" y="487109"/>
                  <a:pt x="233292" y="487109"/>
                </a:cubicBezTo>
                <a:cubicBezTo>
                  <a:pt x="230070" y="487109"/>
                  <a:pt x="226849" y="485900"/>
                  <a:pt x="224030" y="483885"/>
                </a:cubicBezTo>
                <a:cubicBezTo>
                  <a:pt x="219198" y="480662"/>
                  <a:pt x="217185" y="475021"/>
                  <a:pt x="217990" y="469381"/>
                </a:cubicBezTo>
                <a:lnTo>
                  <a:pt x="225641" y="414989"/>
                </a:lnTo>
                <a:cubicBezTo>
                  <a:pt x="225641" y="414989"/>
                  <a:pt x="225641" y="414183"/>
                  <a:pt x="225238" y="413780"/>
                </a:cubicBezTo>
                <a:lnTo>
                  <a:pt x="186985" y="374699"/>
                </a:lnTo>
                <a:cubicBezTo>
                  <a:pt x="183361" y="370670"/>
                  <a:pt x="181750" y="364626"/>
                  <a:pt x="183361" y="358986"/>
                </a:cubicBezTo>
                <a:cubicBezTo>
                  <a:pt x="185374" y="353748"/>
                  <a:pt x="189803" y="349719"/>
                  <a:pt x="195843" y="348510"/>
                </a:cubicBezTo>
                <a:lnTo>
                  <a:pt x="249801" y="339244"/>
                </a:lnTo>
                <a:cubicBezTo>
                  <a:pt x="249801" y="339244"/>
                  <a:pt x="250204" y="338841"/>
                  <a:pt x="250606" y="338841"/>
                </a:cubicBezTo>
                <a:lnTo>
                  <a:pt x="273156" y="296133"/>
                </a:lnTo>
                <a:lnTo>
                  <a:pt x="271948" y="296133"/>
                </a:lnTo>
                <a:cubicBezTo>
                  <a:pt x="259465" y="296133"/>
                  <a:pt x="248996" y="286061"/>
                  <a:pt x="248996" y="273168"/>
                </a:cubicBezTo>
                <a:lnTo>
                  <a:pt x="248996" y="240130"/>
                </a:lnTo>
                <a:cubicBezTo>
                  <a:pt x="236916" y="235295"/>
                  <a:pt x="227654" y="224417"/>
                  <a:pt x="226043" y="210718"/>
                </a:cubicBezTo>
                <a:lnTo>
                  <a:pt x="201481" y="26189"/>
                </a:lnTo>
                <a:cubicBezTo>
                  <a:pt x="200675" y="19340"/>
                  <a:pt x="202689" y="12893"/>
                  <a:pt x="206715" y="8058"/>
                </a:cubicBezTo>
                <a:cubicBezTo>
                  <a:pt x="211145" y="2821"/>
                  <a:pt x="217990" y="0"/>
                  <a:pt x="2240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endParaRPr lang="en-US" sz="725" dirty="0">
              <a:latin typeface="Poppins" panose="00000500000000000000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BDD4938-3CEB-4C52-84E9-B939E0763CC7}"/>
              </a:ext>
            </a:extLst>
          </p:cNvPr>
          <p:cNvSpPr txBox="1"/>
          <p:nvPr/>
        </p:nvSpPr>
        <p:spPr>
          <a:xfrm>
            <a:off x="2722242" y="3208992"/>
            <a:ext cx="4142279" cy="584775"/>
          </a:xfrm>
          <a:prstGeom prst="rect">
            <a:avLst/>
          </a:prstGeom>
          <a:noFill/>
          <a:ln>
            <a:noFill/>
          </a:ln>
        </p:spPr>
        <p:txBody>
          <a:bodyPr wrap="none" rtlCol="0" anchor="b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 specialize in market research, social research, </a:t>
            </a:r>
          </a:p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project monitoring, and evaluation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ED397C8-7C5A-4D3D-AF46-3473F95F62C2}"/>
              </a:ext>
            </a:extLst>
          </p:cNvPr>
          <p:cNvSpPr txBox="1"/>
          <p:nvPr/>
        </p:nvSpPr>
        <p:spPr>
          <a:xfrm>
            <a:off x="1855955" y="4708183"/>
            <a:ext cx="2642213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b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 research and consulting firm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BF0B241-A8F9-4313-87D4-36711C8C4C5D}"/>
              </a:ext>
            </a:extLst>
          </p:cNvPr>
          <p:cNvSpPr txBox="1"/>
          <p:nvPr/>
        </p:nvSpPr>
        <p:spPr>
          <a:xfrm>
            <a:off x="2915826" y="5902478"/>
            <a:ext cx="3187578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b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 have been in operation since 2010 </a:t>
            </a:r>
          </a:p>
        </p:txBody>
      </p:sp>
      <p:sp>
        <p:nvSpPr>
          <p:cNvPr id="61" name="Freeform 158">
            <a:extLst>
              <a:ext uri="{FF2B5EF4-FFF2-40B4-BE49-F238E27FC236}">
                <a16:creationId xmlns:a16="http://schemas.microsoft.com/office/drawing/2014/main" id="{6AB16023-DB03-410C-8E0E-07787F0C4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356" y="3523618"/>
            <a:ext cx="582613" cy="456117"/>
          </a:xfrm>
          <a:custGeom>
            <a:avLst/>
            <a:gdLst>
              <a:gd name="T0" fmla="*/ 239 w 1353"/>
              <a:gd name="T1" fmla="*/ 650 h 1214"/>
              <a:gd name="T2" fmla="*/ 438 w 1353"/>
              <a:gd name="T3" fmla="*/ 979 h 1214"/>
              <a:gd name="T4" fmla="*/ 502 w 1353"/>
              <a:gd name="T5" fmla="*/ 979 h 1214"/>
              <a:gd name="T6" fmla="*/ 706 w 1353"/>
              <a:gd name="T7" fmla="*/ 635 h 1214"/>
              <a:gd name="T8" fmla="*/ 933 w 1353"/>
              <a:gd name="T9" fmla="*/ 825 h 1214"/>
              <a:gd name="T10" fmla="*/ 1146 w 1353"/>
              <a:gd name="T11" fmla="*/ 513 h 1214"/>
              <a:gd name="T12" fmla="*/ 1150 w 1353"/>
              <a:gd name="T13" fmla="*/ 1136 h 1214"/>
              <a:gd name="T14" fmla="*/ 239 w 1353"/>
              <a:gd name="T15" fmla="*/ 366 h 1214"/>
              <a:gd name="T16" fmla="*/ 239 w 1353"/>
              <a:gd name="T17" fmla="*/ 432 h 1214"/>
              <a:gd name="T18" fmla="*/ 239 w 1353"/>
              <a:gd name="T19" fmla="*/ 366 h 1214"/>
              <a:gd name="T20" fmla="*/ 470 w 1353"/>
              <a:gd name="T21" fmla="*/ 825 h 1214"/>
              <a:gd name="T22" fmla="*/ 470 w 1353"/>
              <a:gd name="T23" fmla="*/ 760 h 1214"/>
              <a:gd name="T24" fmla="*/ 734 w 1353"/>
              <a:gd name="T25" fmla="*/ 399 h 1214"/>
              <a:gd name="T26" fmla="*/ 669 w 1353"/>
              <a:gd name="T27" fmla="*/ 399 h 1214"/>
              <a:gd name="T28" fmla="*/ 932 w 1353"/>
              <a:gd name="T29" fmla="*/ 579 h 1214"/>
              <a:gd name="T30" fmla="*/ 932 w 1353"/>
              <a:gd name="T31" fmla="*/ 644 h 1214"/>
              <a:gd name="T32" fmla="*/ 1168 w 1353"/>
              <a:gd name="T33" fmla="*/ 205 h 1214"/>
              <a:gd name="T34" fmla="*/ 1168 w 1353"/>
              <a:gd name="T35" fmla="*/ 270 h 1214"/>
              <a:gd name="T36" fmla="*/ 1168 w 1353"/>
              <a:gd name="T37" fmla="*/ 205 h 1214"/>
              <a:gd name="T38" fmla="*/ 1250 w 1353"/>
              <a:gd name="T39" fmla="*/ 1106 h 1214"/>
              <a:gd name="T40" fmla="*/ 1186 w 1353"/>
              <a:gd name="T41" fmla="*/ 514 h 1214"/>
              <a:gd name="T42" fmla="*/ 930 w 1353"/>
              <a:gd name="T43" fmla="*/ 789 h 1214"/>
              <a:gd name="T44" fmla="*/ 926 w 1353"/>
              <a:gd name="T45" fmla="*/ 790 h 1214"/>
              <a:gd name="T46" fmla="*/ 700 w 1353"/>
              <a:gd name="T47" fmla="*/ 600 h 1214"/>
              <a:gd name="T48" fmla="*/ 470 w 1353"/>
              <a:gd name="T49" fmla="*/ 962 h 1214"/>
              <a:gd name="T50" fmla="*/ 274 w 1353"/>
              <a:gd name="T51" fmla="*/ 632 h 1214"/>
              <a:gd name="T52" fmla="*/ 77 w 1353"/>
              <a:gd name="T53" fmla="*/ 935 h 1214"/>
              <a:gd name="T54" fmla="*/ 239 w 1353"/>
              <a:gd name="T55" fmla="*/ 467 h 1214"/>
              <a:gd name="T56" fmla="*/ 421 w 1353"/>
              <a:gd name="T57" fmla="*/ 745 h 1214"/>
              <a:gd name="T58" fmla="*/ 470 w 1353"/>
              <a:gd name="T59" fmla="*/ 861 h 1214"/>
              <a:gd name="T60" fmla="*/ 683 w 1353"/>
              <a:gd name="T61" fmla="*/ 465 h 1214"/>
              <a:gd name="T62" fmla="*/ 738 w 1353"/>
              <a:gd name="T63" fmla="*/ 457 h 1214"/>
              <a:gd name="T64" fmla="*/ 865 w 1353"/>
              <a:gd name="T65" fmla="*/ 612 h 1214"/>
              <a:gd name="T66" fmla="*/ 1001 w 1353"/>
              <a:gd name="T67" fmla="*/ 612 h 1214"/>
              <a:gd name="T68" fmla="*/ 1168 w 1353"/>
              <a:gd name="T69" fmla="*/ 305 h 1214"/>
              <a:gd name="T70" fmla="*/ 1221 w 1353"/>
              <a:gd name="T71" fmla="*/ 194 h 1214"/>
              <a:gd name="T72" fmla="*/ 1322 w 1353"/>
              <a:gd name="T73" fmla="*/ 107 h 1214"/>
              <a:gd name="T74" fmla="*/ 1226 w 1353"/>
              <a:gd name="T75" fmla="*/ 51 h 1214"/>
              <a:gd name="T76" fmla="*/ 1192 w 1353"/>
              <a:gd name="T77" fmla="*/ 173 h 1214"/>
              <a:gd name="T78" fmla="*/ 1100 w 1353"/>
              <a:gd name="T79" fmla="*/ 238 h 1214"/>
              <a:gd name="T80" fmla="*/ 953 w 1353"/>
              <a:gd name="T81" fmla="*/ 547 h 1214"/>
              <a:gd name="T82" fmla="*/ 762 w 1353"/>
              <a:gd name="T83" fmla="*/ 431 h 1214"/>
              <a:gd name="T84" fmla="*/ 701 w 1353"/>
              <a:gd name="T85" fmla="*/ 331 h 1214"/>
              <a:gd name="T86" fmla="*/ 652 w 1353"/>
              <a:gd name="T87" fmla="*/ 447 h 1214"/>
              <a:gd name="T88" fmla="*/ 470 w 1353"/>
              <a:gd name="T89" fmla="*/ 724 h 1214"/>
              <a:gd name="T90" fmla="*/ 307 w 1353"/>
              <a:gd name="T91" fmla="*/ 399 h 1214"/>
              <a:gd name="T92" fmla="*/ 170 w 1353"/>
              <a:gd name="T93" fmla="*/ 399 h 1214"/>
              <a:gd name="T94" fmla="*/ 77 w 1353"/>
              <a:gd name="T95" fmla="*/ 117 h 1214"/>
              <a:gd name="T96" fmla="*/ 67 w 1353"/>
              <a:gd name="T97" fmla="*/ 21 h 1214"/>
              <a:gd name="T98" fmla="*/ 4 w 1353"/>
              <a:gd name="T99" fmla="*/ 104 h 1214"/>
              <a:gd name="T100" fmla="*/ 41 w 1353"/>
              <a:gd name="T101" fmla="*/ 1103 h 1214"/>
              <a:gd name="T102" fmla="*/ 1250 w 1353"/>
              <a:gd name="T103" fmla="*/ 1203 h 1214"/>
              <a:gd name="T104" fmla="*/ 1346 w 1353"/>
              <a:gd name="T105" fmla="*/ 1147 h 1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53" h="1214">
                <a:moveTo>
                  <a:pt x="77" y="1103"/>
                </a:moveTo>
                <a:lnTo>
                  <a:pt x="77" y="1025"/>
                </a:lnTo>
                <a:lnTo>
                  <a:pt x="239" y="650"/>
                </a:lnTo>
                <a:lnTo>
                  <a:pt x="239" y="650"/>
                </a:lnTo>
                <a:cubicBezTo>
                  <a:pt x="239" y="649"/>
                  <a:pt x="239" y="648"/>
                  <a:pt x="241" y="648"/>
                </a:cubicBezTo>
                <a:lnTo>
                  <a:pt x="241" y="648"/>
                </a:lnTo>
                <a:cubicBezTo>
                  <a:pt x="242" y="648"/>
                  <a:pt x="243" y="649"/>
                  <a:pt x="243" y="649"/>
                </a:cubicBezTo>
                <a:lnTo>
                  <a:pt x="438" y="979"/>
                </a:lnTo>
                <a:lnTo>
                  <a:pt x="438" y="979"/>
                </a:lnTo>
                <a:cubicBezTo>
                  <a:pt x="444" y="991"/>
                  <a:pt x="456" y="998"/>
                  <a:pt x="470" y="998"/>
                </a:cubicBezTo>
                <a:lnTo>
                  <a:pt x="470" y="998"/>
                </a:lnTo>
                <a:cubicBezTo>
                  <a:pt x="483" y="998"/>
                  <a:pt x="496" y="991"/>
                  <a:pt x="502" y="979"/>
                </a:cubicBezTo>
                <a:lnTo>
                  <a:pt x="704" y="637"/>
                </a:lnTo>
                <a:lnTo>
                  <a:pt x="704" y="637"/>
                </a:lnTo>
                <a:cubicBezTo>
                  <a:pt x="704" y="636"/>
                  <a:pt x="705" y="635"/>
                  <a:pt x="706" y="635"/>
                </a:cubicBezTo>
                <a:lnTo>
                  <a:pt x="706" y="635"/>
                </a:lnTo>
                <a:cubicBezTo>
                  <a:pt x="706" y="635"/>
                  <a:pt x="707" y="635"/>
                  <a:pt x="707" y="636"/>
                </a:cubicBezTo>
                <a:lnTo>
                  <a:pt x="903" y="815"/>
                </a:lnTo>
                <a:lnTo>
                  <a:pt x="903" y="815"/>
                </a:lnTo>
                <a:cubicBezTo>
                  <a:pt x="911" y="823"/>
                  <a:pt x="922" y="827"/>
                  <a:pt x="933" y="825"/>
                </a:cubicBezTo>
                <a:lnTo>
                  <a:pt x="933" y="825"/>
                </a:lnTo>
                <a:cubicBezTo>
                  <a:pt x="944" y="824"/>
                  <a:pt x="954" y="818"/>
                  <a:pt x="960" y="808"/>
                </a:cubicBezTo>
                <a:lnTo>
                  <a:pt x="1146" y="513"/>
                </a:lnTo>
                <a:lnTo>
                  <a:pt x="1146" y="513"/>
                </a:lnTo>
                <a:cubicBezTo>
                  <a:pt x="1146" y="512"/>
                  <a:pt x="1147" y="511"/>
                  <a:pt x="1149" y="512"/>
                </a:cubicBezTo>
                <a:lnTo>
                  <a:pt x="1149" y="512"/>
                </a:lnTo>
                <a:cubicBezTo>
                  <a:pt x="1150" y="512"/>
                  <a:pt x="1150" y="513"/>
                  <a:pt x="1150" y="514"/>
                </a:cubicBezTo>
                <a:lnTo>
                  <a:pt x="1150" y="1136"/>
                </a:lnTo>
                <a:lnTo>
                  <a:pt x="110" y="1136"/>
                </a:lnTo>
                <a:lnTo>
                  <a:pt x="110" y="1136"/>
                </a:lnTo>
                <a:cubicBezTo>
                  <a:pt x="92" y="1136"/>
                  <a:pt x="77" y="1122"/>
                  <a:pt x="77" y="1103"/>
                </a:cubicBezTo>
                <a:close/>
                <a:moveTo>
                  <a:pt x="239" y="366"/>
                </a:moveTo>
                <a:lnTo>
                  <a:pt x="239" y="366"/>
                </a:lnTo>
                <a:cubicBezTo>
                  <a:pt x="257" y="366"/>
                  <a:pt x="272" y="382"/>
                  <a:pt x="272" y="399"/>
                </a:cubicBezTo>
                <a:lnTo>
                  <a:pt x="272" y="399"/>
                </a:lnTo>
                <a:cubicBezTo>
                  <a:pt x="272" y="418"/>
                  <a:pt x="257" y="432"/>
                  <a:pt x="239" y="432"/>
                </a:cubicBezTo>
                <a:lnTo>
                  <a:pt x="239" y="432"/>
                </a:lnTo>
                <a:cubicBezTo>
                  <a:pt x="221" y="432"/>
                  <a:pt x="206" y="418"/>
                  <a:pt x="206" y="399"/>
                </a:cubicBezTo>
                <a:lnTo>
                  <a:pt x="206" y="399"/>
                </a:lnTo>
                <a:cubicBezTo>
                  <a:pt x="206" y="382"/>
                  <a:pt x="221" y="366"/>
                  <a:pt x="239" y="366"/>
                </a:cubicBezTo>
                <a:close/>
                <a:moveTo>
                  <a:pt x="503" y="793"/>
                </a:moveTo>
                <a:lnTo>
                  <a:pt x="503" y="793"/>
                </a:lnTo>
                <a:cubicBezTo>
                  <a:pt x="503" y="811"/>
                  <a:pt x="488" y="825"/>
                  <a:pt x="470" y="825"/>
                </a:cubicBezTo>
                <a:lnTo>
                  <a:pt x="470" y="825"/>
                </a:lnTo>
                <a:cubicBezTo>
                  <a:pt x="452" y="825"/>
                  <a:pt x="437" y="811"/>
                  <a:pt x="437" y="793"/>
                </a:cubicBezTo>
                <a:lnTo>
                  <a:pt x="437" y="793"/>
                </a:lnTo>
                <a:cubicBezTo>
                  <a:pt x="437" y="775"/>
                  <a:pt x="452" y="760"/>
                  <a:pt x="470" y="760"/>
                </a:cubicBezTo>
                <a:lnTo>
                  <a:pt x="470" y="760"/>
                </a:lnTo>
                <a:cubicBezTo>
                  <a:pt x="488" y="760"/>
                  <a:pt x="503" y="775"/>
                  <a:pt x="503" y="793"/>
                </a:cubicBezTo>
                <a:close/>
                <a:moveTo>
                  <a:pt x="701" y="366"/>
                </a:moveTo>
                <a:lnTo>
                  <a:pt x="701" y="366"/>
                </a:lnTo>
                <a:cubicBezTo>
                  <a:pt x="719" y="366"/>
                  <a:pt x="734" y="382"/>
                  <a:pt x="734" y="399"/>
                </a:cubicBezTo>
                <a:lnTo>
                  <a:pt x="734" y="399"/>
                </a:lnTo>
                <a:cubicBezTo>
                  <a:pt x="734" y="418"/>
                  <a:pt x="719" y="432"/>
                  <a:pt x="701" y="432"/>
                </a:cubicBezTo>
                <a:lnTo>
                  <a:pt x="701" y="432"/>
                </a:lnTo>
                <a:cubicBezTo>
                  <a:pt x="683" y="432"/>
                  <a:pt x="669" y="418"/>
                  <a:pt x="669" y="399"/>
                </a:cubicBezTo>
                <a:lnTo>
                  <a:pt x="669" y="399"/>
                </a:lnTo>
                <a:cubicBezTo>
                  <a:pt x="669" y="382"/>
                  <a:pt x="683" y="366"/>
                  <a:pt x="701" y="366"/>
                </a:cubicBezTo>
                <a:close/>
                <a:moveTo>
                  <a:pt x="932" y="579"/>
                </a:moveTo>
                <a:lnTo>
                  <a:pt x="932" y="579"/>
                </a:lnTo>
                <a:cubicBezTo>
                  <a:pt x="951" y="579"/>
                  <a:pt x="966" y="593"/>
                  <a:pt x="966" y="612"/>
                </a:cubicBezTo>
                <a:lnTo>
                  <a:pt x="966" y="612"/>
                </a:lnTo>
                <a:cubicBezTo>
                  <a:pt x="966" y="630"/>
                  <a:pt x="951" y="644"/>
                  <a:pt x="932" y="644"/>
                </a:cubicBezTo>
                <a:lnTo>
                  <a:pt x="932" y="644"/>
                </a:lnTo>
                <a:cubicBezTo>
                  <a:pt x="914" y="644"/>
                  <a:pt x="900" y="630"/>
                  <a:pt x="900" y="612"/>
                </a:cubicBezTo>
                <a:lnTo>
                  <a:pt x="900" y="612"/>
                </a:lnTo>
                <a:cubicBezTo>
                  <a:pt x="900" y="593"/>
                  <a:pt x="914" y="579"/>
                  <a:pt x="932" y="579"/>
                </a:cubicBezTo>
                <a:close/>
                <a:moveTo>
                  <a:pt x="1168" y="205"/>
                </a:moveTo>
                <a:lnTo>
                  <a:pt x="1168" y="205"/>
                </a:lnTo>
                <a:cubicBezTo>
                  <a:pt x="1186" y="205"/>
                  <a:pt x="1201" y="220"/>
                  <a:pt x="1201" y="238"/>
                </a:cubicBezTo>
                <a:lnTo>
                  <a:pt x="1201" y="238"/>
                </a:lnTo>
                <a:cubicBezTo>
                  <a:pt x="1201" y="256"/>
                  <a:pt x="1186" y="270"/>
                  <a:pt x="1168" y="270"/>
                </a:cubicBezTo>
                <a:lnTo>
                  <a:pt x="1168" y="270"/>
                </a:lnTo>
                <a:cubicBezTo>
                  <a:pt x="1150" y="270"/>
                  <a:pt x="1135" y="256"/>
                  <a:pt x="1135" y="238"/>
                </a:cubicBezTo>
                <a:lnTo>
                  <a:pt x="1135" y="238"/>
                </a:lnTo>
                <a:cubicBezTo>
                  <a:pt x="1135" y="220"/>
                  <a:pt x="1150" y="205"/>
                  <a:pt x="1168" y="205"/>
                </a:cubicBezTo>
                <a:close/>
                <a:moveTo>
                  <a:pt x="1346" y="1147"/>
                </a:moveTo>
                <a:lnTo>
                  <a:pt x="1263" y="1099"/>
                </a:lnTo>
                <a:lnTo>
                  <a:pt x="1263" y="1099"/>
                </a:lnTo>
                <a:cubicBezTo>
                  <a:pt x="1257" y="1096"/>
                  <a:pt x="1250" y="1099"/>
                  <a:pt x="1250" y="1106"/>
                </a:cubicBezTo>
                <a:lnTo>
                  <a:pt x="1250" y="1136"/>
                </a:lnTo>
                <a:lnTo>
                  <a:pt x="1186" y="1136"/>
                </a:lnTo>
                <a:lnTo>
                  <a:pt x="1186" y="514"/>
                </a:lnTo>
                <a:lnTo>
                  <a:pt x="1186" y="514"/>
                </a:lnTo>
                <a:cubicBezTo>
                  <a:pt x="1186" y="497"/>
                  <a:pt x="1175" y="482"/>
                  <a:pt x="1158" y="477"/>
                </a:cubicBezTo>
                <a:lnTo>
                  <a:pt x="1158" y="477"/>
                </a:lnTo>
                <a:cubicBezTo>
                  <a:pt x="1143" y="473"/>
                  <a:pt x="1125" y="479"/>
                  <a:pt x="1116" y="494"/>
                </a:cubicBezTo>
                <a:lnTo>
                  <a:pt x="930" y="789"/>
                </a:lnTo>
                <a:lnTo>
                  <a:pt x="930" y="789"/>
                </a:lnTo>
                <a:cubicBezTo>
                  <a:pt x="930" y="790"/>
                  <a:pt x="929" y="791"/>
                  <a:pt x="929" y="791"/>
                </a:cubicBezTo>
                <a:lnTo>
                  <a:pt x="929" y="791"/>
                </a:lnTo>
                <a:cubicBezTo>
                  <a:pt x="928" y="791"/>
                  <a:pt x="927" y="791"/>
                  <a:pt x="926" y="790"/>
                </a:cubicBezTo>
                <a:lnTo>
                  <a:pt x="731" y="610"/>
                </a:lnTo>
                <a:lnTo>
                  <a:pt x="731" y="610"/>
                </a:lnTo>
                <a:cubicBezTo>
                  <a:pt x="723" y="602"/>
                  <a:pt x="712" y="599"/>
                  <a:pt x="700" y="600"/>
                </a:cubicBezTo>
                <a:lnTo>
                  <a:pt x="700" y="600"/>
                </a:lnTo>
                <a:cubicBezTo>
                  <a:pt x="689" y="602"/>
                  <a:pt x="679" y="609"/>
                  <a:pt x="673" y="619"/>
                </a:cubicBezTo>
                <a:lnTo>
                  <a:pt x="472" y="962"/>
                </a:lnTo>
                <a:lnTo>
                  <a:pt x="472" y="962"/>
                </a:lnTo>
                <a:cubicBezTo>
                  <a:pt x="472" y="962"/>
                  <a:pt x="471" y="962"/>
                  <a:pt x="470" y="962"/>
                </a:cubicBezTo>
                <a:lnTo>
                  <a:pt x="470" y="962"/>
                </a:lnTo>
                <a:cubicBezTo>
                  <a:pt x="468" y="962"/>
                  <a:pt x="468" y="962"/>
                  <a:pt x="468" y="962"/>
                </a:cubicBezTo>
                <a:lnTo>
                  <a:pt x="274" y="632"/>
                </a:lnTo>
                <a:lnTo>
                  <a:pt x="274" y="632"/>
                </a:lnTo>
                <a:cubicBezTo>
                  <a:pt x="267" y="619"/>
                  <a:pt x="254" y="612"/>
                  <a:pt x="239" y="613"/>
                </a:cubicBezTo>
                <a:lnTo>
                  <a:pt x="239" y="613"/>
                </a:lnTo>
                <a:cubicBezTo>
                  <a:pt x="224" y="614"/>
                  <a:pt x="212" y="623"/>
                  <a:pt x="206" y="635"/>
                </a:cubicBezTo>
                <a:lnTo>
                  <a:pt x="77" y="935"/>
                </a:lnTo>
                <a:lnTo>
                  <a:pt x="77" y="818"/>
                </a:lnTo>
                <a:lnTo>
                  <a:pt x="229" y="467"/>
                </a:lnTo>
                <a:lnTo>
                  <a:pt x="229" y="467"/>
                </a:lnTo>
                <a:cubicBezTo>
                  <a:pt x="232" y="467"/>
                  <a:pt x="236" y="467"/>
                  <a:pt x="239" y="467"/>
                </a:cubicBezTo>
                <a:lnTo>
                  <a:pt x="239" y="467"/>
                </a:lnTo>
                <a:cubicBezTo>
                  <a:pt x="245" y="467"/>
                  <a:pt x="251" y="467"/>
                  <a:pt x="257" y="465"/>
                </a:cubicBezTo>
                <a:lnTo>
                  <a:pt x="421" y="745"/>
                </a:lnTo>
                <a:lnTo>
                  <a:pt x="421" y="745"/>
                </a:lnTo>
                <a:cubicBezTo>
                  <a:pt x="409" y="757"/>
                  <a:pt x="401" y="774"/>
                  <a:pt x="401" y="793"/>
                </a:cubicBezTo>
                <a:lnTo>
                  <a:pt x="401" y="793"/>
                </a:lnTo>
                <a:cubicBezTo>
                  <a:pt x="401" y="831"/>
                  <a:pt x="432" y="861"/>
                  <a:pt x="470" y="861"/>
                </a:cubicBezTo>
                <a:lnTo>
                  <a:pt x="470" y="861"/>
                </a:lnTo>
                <a:cubicBezTo>
                  <a:pt x="508" y="861"/>
                  <a:pt x="538" y="831"/>
                  <a:pt x="538" y="793"/>
                </a:cubicBezTo>
                <a:lnTo>
                  <a:pt x="538" y="793"/>
                </a:lnTo>
                <a:cubicBezTo>
                  <a:pt x="538" y="774"/>
                  <a:pt x="531" y="757"/>
                  <a:pt x="519" y="745"/>
                </a:cubicBezTo>
                <a:lnTo>
                  <a:pt x="683" y="465"/>
                </a:lnTo>
                <a:lnTo>
                  <a:pt x="683" y="465"/>
                </a:lnTo>
                <a:cubicBezTo>
                  <a:pt x="689" y="467"/>
                  <a:pt x="695" y="467"/>
                  <a:pt x="701" y="467"/>
                </a:cubicBezTo>
                <a:lnTo>
                  <a:pt x="701" y="467"/>
                </a:lnTo>
                <a:cubicBezTo>
                  <a:pt x="715" y="467"/>
                  <a:pt x="727" y="464"/>
                  <a:pt x="738" y="457"/>
                </a:cubicBezTo>
                <a:lnTo>
                  <a:pt x="872" y="580"/>
                </a:lnTo>
                <a:lnTo>
                  <a:pt x="872" y="580"/>
                </a:lnTo>
                <a:cubicBezTo>
                  <a:pt x="867" y="589"/>
                  <a:pt x="865" y="600"/>
                  <a:pt x="865" y="612"/>
                </a:cubicBezTo>
                <a:lnTo>
                  <a:pt x="865" y="612"/>
                </a:lnTo>
                <a:cubicBezTo>
                  <a:pt x="865" y="650"/>
                  <a:pt x="895" y="680"/>
                  <a:pt x="932" y="680"/>
                </a:cubicBezTo>
                <a:lnTo>
                  <a:pt x="932" y="680"/>
                </a:lnTo>
                <a:cubicBezTo>
                  <a:pt x="970" y="680"/>
                  <a:pt x="1001" y="650"/>
                  <a:pt x="1001" y="612"/>
                </a:cubicBezTo>
                <a:lnTo>
                  <a:pt x="1001" y="612"/>
                </a:lnTo>
                <a:cubicBezTo>
                  <a:pt x="1001" y="594"/>
                  <a:pt x="994" y="577"/>
                  <a:pt x="983" y="565"/>
                </a:cubicBezTo>
                <a:lnTo>
                  <a:pt x="1148" y="302"/>
                </a:lnTo>
                <a:lnTo>
                  <a:pt x="1148" y="302"/>
                </a:lnTo>
                <a:cubicBezTo>
                  <a:pt x="1155" y="305"/>
                  <a:pt x="1161" y="305"/>
                  <a:pt x="1168" y="305"/>
                </a:cubicBezTo>
                <a:lnTo>
                  <a:pt x="1168" y="305"/>
                </a:lnTo>
                <a:cubicBezTo>
                  <a:pt x="1206" y="305"/>
                  <a:pt x="1237" y="275"/>
                  <a:pt x="1237" y="238"/>
                </a:cubicBezTo>
                <a:lnTo>
                  <a:pt x="1237" y="238"/>
                </a:lnTo>
                <a:cubicBezTo>
                  <a:pt x="1237" y="221"/>
                  <a:pt x="1231" y="205"/>
                  <a:pt x="1221" y="194"/>
                </a:cubicBezTo>
                <a:lnTo>
                  <a:pt x="1286" y="101"/>
                </a:lnTo>
                <a:lnTo>
                  <a:pt x="1309" y="114"/>
                </a:lnTo>
                <a:lnTo>
                  <a:pt x="1309" y="114"/>
                </a:lnTo>
                <a:cubicBezTo>
                  <a:pt x="1315" y="118"/>
                  <a:pt x="1322" y="113"/>
                  <a:pt x="1322" y="107"/>
                </a:cubicBezTo>
                <a:lnTo>
                  <a:pt x="1322" y="11"/>
                </a:lnTo>
                <a:lnTo>
                  <a:pt x="1322" y="11"/>
                </a:lnTo>
                <a:cubicBezTo>
                  <a:pt x="1322" y="4"/>
                  <a:pt x="1315" y="0"/>
                  <a:pt x="1309" y="3"/>
                </a:cubicBezTo>
                <a:lnTo>
                  <a:pt x="1226" y="51"/>
                </a:lnTo>
                <a:lnTo>
                  <a:pt x="1226" y="51"/>
                </a:lnTo>
                <a:cubicBezTo>
                  <a:pt x="1220" y="55"/>
                  <a:pt x="1220" y="63"/>
                  <a:pt x="1226" y="67"/>
                </a:cubicBezTo>
                <a:lnTo>
                  <a:pt x="1255" y="83"/>
                </a:lnTo>
                <a:lnTo>
                  <a:pt x="1192" y="173"/>
                </a:lnTo>
                <a:lnTo>
                  <a:pt x="1192" y="173"/>
                </a:lnTo>
                <a:cubicBezTo>
                  <a:pt x="1184" y="171"/>
                  <a:pt x="1176" y="169"/>
                  <a:pt x="1168" y="169"/>
                </a:cubicBezTo>
                <a:lnTo>
                  <a:pt x="1168" y="169"/>
                </a:lnTo>
                <a:cubicBezTo>
                  <a:pt x="1131" y="169"/>
                  <a:pt x="1100" y="200"/>
                  <a:pt x="1100" y="238"/>
                </a:cubicBezTo>
                <a:lnTo>
                  <a:pt x="1100" y="238"/>
                </a:lnTo>
                <a:cubicBezTo>
                  <a:pt x="1100" y="255"/>
                  <a:pt x="1107" y="272"/>
                  <a:pt x="1118" y="284"/>
                </a:cubicBezTo>
                <a:lnTo>
                  <a:pt x="953" y="547"/>
                </a:lnTo>
                <a:lnTo>
                  <a:pt x="953" y="547"/>
                </a:lnTo>
                <a:cubicBezTo>
                  <a:pt x="946" y="544"/>
                  <a:pt x="939" y="543"/>
                  <a:pt x="932" y="543"/>
                </a:cubicBezTo>
                <a:lnTo>
                  <a:pt x="932" y="543"/>
                </a:lnTo>
                <a:cubicBezTo>
                  <a:pt x="919" y="543"/>
                  <a:pt x="907" y="547"/>
                  <a:pt x="896" y="554"/>
                </a:cubicBezTo>
                <a:lnTo>
                  <a:pt x="762" y="431"/>
                </a:lnTo>
                <a:lnTo>
                  <a:pt x="762" y="431"/>
                </a:lnTo>
                <a:cubicBezTo>
                  <a:pt x="767" y="421"/>
                  <a:pt x="769" y="411"/>
                  <a:pt x="769" y="399"/>
                </a:cubicBezTo>
                <a:lnTo>
                  <a:pt x="769" y="399"/>
                </a:lnTo>
                <a:cubicBezTo>
                  <a:pt x="769" y="362"/>
                  <a:pt x="739" y="331"/>
                  <a:pt x="701" y="331"/>
                </a:cubicBezTo>
                <a:lnTo>
                  <a:pt x="701" y="331"/>
                </a:lnTo>
                <a:cubicBezTo>
                  <a:pt x="664" y="331"/>
                  <a:pt x="633" y="362"/>
                  <a:pt x="633" y="399"/>
                </a:cubicBezTo>
                <a:lnTo>
                  <a:pt x="633" y="399"/>
                </a:lnTo>
                <a:cubicBezTo>
                  <a:pt x="633" y="418"/>
                  <a:pt x="641" y="435"/>
                  <a:pt x="652" y="447"/>
                </a:cubicBezTo>
                <a:lnTo>
                  <a:pt x="488" y="727"/>
                </a:lnTo>
                <a:lnTo>
                  <a:pt x="488" y="727"/>
                </a:lnTo>
                <a:cubicBezTo>
                  <a:pt x="482" y="725"/>
                  <a:pt x="476" y="724"/>
                  <a:pt x="470" y="724"/>
                </a:cubicBezTo>
                <a:lnTo>
                  <a:pt x="470" y="724"/>
                </a:lnTo>
                <a:cubicBezTo>
                  <a:pt x="464" y="724"/>
                  <a:pt x="458" y="725"/>
                  <a:pt x="452" y="727"/>
                </a:cubicBezTo>
                <a:lnTo>
                  <a:pt x="288" y="447"/>
                </a:lnTo>
                <a:lnTo>
                  <a:pt x="288" y="447"/>
                </a:lnTo>
                <a:cubicBezTo>
                  <a:pt x="300" y="435"/>
                  <a:pt x="307" y="418"/>
                  <a:pt x="307" y="399"/>
                </a:cubicBezTo>
                <a:lnTo>
                  <a:pt x="307" y="399"/>
                </a:lnTo>
                <a:cubicBezTo>
                  <a:pt x="307" y="362"/>
                  <a:pt x="276" y="331"/>
                  <a:pt x="239" y="331"/>
                </a:cubicBezTo>
                <a:lnTo>
                  <a:pt x="239" y="331"/>
                </a:lnTo>
                <a:cubicBezTo>
                  <a:pt x="201" y="331"/>
                  <a:pt x="170" y="362"/>
                  <a:pt x="170" y="399"/>
                </a:cubicBezTo>
                <a:lnTo>
                  <a:pt x="170" y="399"/>
                </a:lnTo>
                <a:cubicBezTo>
                  <a:pt x="170" y="421"/>
                  <a:pt x="181" y="440"/>
                  <a:pt x="196" y="453"/>
                </a:cubicBezTo>
                <a:lnTo>
                  <a:pt x="77" y="729"/>
                </a:lnTo>
                <a:lnTo>
                  <a:pt x="77" y="117"/>
                </a:lnTo>
                <a:lnTo>
                  <a:pt x="107" y="117"/>
                </a:lnTo>
                <a:lnTo>
                  <a:pt x="107" y="117"/>
                </a:lnTo>
                <a:cubicBezTo>
                  <a:pt x="114" y="117"/>
                  <a:pt x="118" y="110"/>
                  <a:pt x="114" y="104"/>
                </a:cubicBezTo>
                <a:lnTo>
                  <a:pt x="67" y="21"/>
                </a:lnTo>
                <a:lnTo>
                  <a:pt x="67" y="21"/>
                </a:lnTo>
                <a:cubicBezTo>
                  <a:pt x="63" y="15"/>
                  <a:pt x="55" y="15"/>
                  <a:pt x="52" y="21"/>
                </a:cubicBezTo>
                <a:lnTo>
                  <a:pt x="4" y="104"/>
                </a:lnTo>
                <a:lnTo>
                  <a:pt x="4" y="104"/>
                </a:lnTo>
                <a:cubicBezTo>
                  <a:pt x="0" y="110"/>
                  <a:pt x="4" y="117"/>
                  <a:pt x="11" y="117"/>
                </a:cubicBezTo>
                <a:lnTo>
                  <a:pt x="41" y="117"/>
                </a:lnTo>
                <a:lnTo>
                  <a:pt x="41" y="1103"/>
                </a:lnTo>
                <a:lnTo>
                  <a:pt x="41" y="1103"/>
                </a:lnTo>
                <a:cubicBezTo>
                  <a:pt x="41" y="1142"/>
                  <a:pt x="72" y="1172"/>
                  <a:pt x="110" y="1172"/>
                </a:cubicBezTo>
                <a:lnTo>
                  <a:pt x="1250" y="1172"/>
                </a:lnTo>
                <a:lnTo>
                  <a:pt x="1250" y="1203"/>
                </a:lnTo>
                <a:lnTo>
                  <a:pt x="1250" y="1203"/>
                </a:lnTo>
                <a:cubicBezTo>
                  <a:pt x="1250" y="1209"/>
                  <a:pt x="1257" y="1213"/>
                  <a:pt x="1263" y="1209"/>
                </a:cubicBezTo>
                <a:lnTo>
                  <a:pt x="1346" y="1162"/>
                </a:lnTo>
                <a:lnTo>
                  <a:pt x="1346" y="1162"/>
                </a:lnTo>
                <a:cubicBezTo>
                  <a:pt x="1352" y="1158"/>
                  <a:pt x="1352" y="1150"/>
                  <a:pt x="1346" y="11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63" dirty="0">
              <a:latin typeface="Poppins" panose="00000500000000000000" pitchFamily="2" charset="0"/>
            </a:endParaRPr>
          </a:p>
        </p:txBody>
      </p:sp>
      <p:sp>
        <p:nvSpPr>
          <p:cNvPr id="62" name="Freeform 41">
            <a:extLst>
              <a:ext uri="{FF2B5EF4-FFF2-40B4-BE49-F238E27FC236}">
                <a16:creationId xmlns:a16="http://schemas.microsoft.com/office/drawing/2014/main" id="{0BF59651-8695-4DE9-B574-49A98A286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024" y="2590273"/>
            <a:ext cx="553718" cy="425883"/>
          </a:xfrm>
          <a:custGeom>
            <a:avLst/>
            <a:gdLst>
              <a:gd name="connsiteX0" fmla="*/ 105469 w 518104"/>
              <a:gd name="connsiteY0" fmla="*/ 411958 h 455949"/>
              <a:gd name="connsiteX1" fmla="*/ 111496 w 518104"/>
              <a:gd name="connsiteY1" fmla="*/ 417985 h 455949"/>
              <a:gd name="connsiteX2" fmla="*/ 105469 w 518104"/>
              <a:gd name="connsiteY2" fmla="*/ 424012 h 455949"/>
              <a:gd name="connsiteX3" fmla="*/ 99442 w 518104"/>
              <a:gd name="connsiteY3" fmla="*/ 417985 h 455949"/>
              <a:gd name="connsiteX4" fmla="*/ 105469 w 518104"/>
              <a:gd name="connsiteY4" fmla="*/ 411958 h 455949"/>
              <a:gd name="connsiteX5" fmla="*/ 105469 w 518104"/>
              <a:gd name="connsiteY5" fmla="*/ 388875 h 455949"/>
              <a:gd name="connsiteX6" fmla="*/ 111496 w 518104"/>
              <a:gd name="connsiteY6" fmla="*/ 395560 h 455949"/>
              <a:gd name="connsiteX7" fmla="*/ 105469 w 518104"/>
              <a:gd name="connsiteY7" fmla="*/ 402663 h 455949"/>
              <a:gd name="connsiteX8" fmla="*/ 99442 w 518104"/>
              <a:gd name="connsiteY8" fmla="*/ 395560 h 455949"/>
              <a:gd name="connsiteX9" fmla="*/ 105469 w 518104"/>
              <a:gd name="connsiteY9" fmla="*/ 388875 h 455949"/>
              <a:gd name="connsiteX10" fmla="*/ 156757 w 518104"/>
              <a:gd name="connsiteY10" fmla="*/ 341265 h 455949"/>
              <a:gd name="connsiteX11" fmla="*/ 142288 w 518104"/>
              <a:gd name="connsiteY11" fmla="*/ 354995 h 455949"/>
              <a:gd name="connsiteX12" fmla="*/ 135856 w 518104"/>
              <a:gd name="connsiteY12" fmla="*/ 358630 h 455949"/>
              <a:gd name="connsiteX13" fmla="*/ 135856 w 518104"/>
              <a:gd name="connsiteY13" fmla="*/ 441412 h 455949"/>
              <a:gd name="connsiteX14" fmla="*/ 239156 w 518104"/>
              <a:gd name="connsiteY14" fmla="*/ 441412 h 455949"/>
              <a:gd name="connsiteX15" fmla="*/ 244381 w 518104"/>
              <a:gd name="connsiteY15" fmla="*/ 436162 h 455949"/>
              <a:gd name="connsiteX16" fmla="*/ 244381 w 518104"/>
              <a:gd name="connsiteY16" fmla="*/ 400223 h 455949"/>
              <a:gd name="connsiteX17" fmla="*/ 185697 w 518104"/>
              <a:gd name="connsiteY17" fmla="*/ 341265 h 455949"/>
              <a:gd name="connsiteX18" fmla="*/ 73153 w 518104"/>
              <a:gd name="connsiteY18" fmla="*/ 341265 h 455949"/>
              <a:gd name="connsiteX19" fmla="*/ 14470 w 518104"/>
              <a:gd name="connsiteY19" fmla="*/ 400223 h 455949"/>
              <a:gd name="connsiteX20" fmla="*/ 14470 w 518104"/>
              <a:gd name="connsiteY20" fmla="*/ 436162 h 455949"/>
              <a:gd name="connsiteX21" fmla="*/ 19293 w 518104"/>
              <a:gd name="connsiteY21" fmla="*/ 441412 h 455949"/>
              <a:gd name="connsiteX22" fmla="*/ 121788 w 518104"/>
              <a:gd name="connsiteY22" fmla="*/ 441412 h 455949"/>
              <a:gd name="connsiteX23" fmla="*/ 121788 w 518104"/>
              <a:gd name="connsiteY23" fmla="*/ 358226 h 455949"/>
              <a:gd name="connsiteX24" fmla="*/ 116563 w 518104"/>
              <a:gd name="connsiteY24" fmla="*/ 354995 h 455949"/>
              <a:gd name="connsiteX25" fmla="*/ 102495 w 518104"/>
              <a:gd name="connsiteY25" fmla="*/ 341265 h 455949"/>
              <a:gd name="connsiteX26" fmla="*/ 73153 w 518104"/>
              <a:gd name="connsiteY26" fmla="*/ 326728 h 455949"/>
              <a:gd name="connsiteX27" fmla="*/ 87221 w 518104"/>
              <a:gd name="connsiteY27" fmla="*/ 326728 h 455949"/>
              <a:gd name="connsiteX28" fmla="*/ 171629 w 518104"/>
              <a:gd name="connsiteY28" fmla="*/ 326728 h 455949"/>
              <a:gd name="connsiteX29" fmla="*/ 185697 w 518104"/>
              <a:gd name="connsiteY29" fmla="*/ 326728 h 455949"/>
              <a:gd name="connsiteX30" fmla="*/ 258851 w 518104"/>
              <a:gd name="connsiteY30" fmla="*/ 400223 h 455949"/>
              <a:gd name="connsiteX31" fmla="*/ 258851 w 518104"/>
              <a:gd name="connsiteY31" fmla="*/ 436162 h 455949"/>
              <a:gd name="connsiteX32" fmla="*/ 239156 w 518104"/>
              <a:gd name="connsiteY32" fmla="*/ 455949 h 455949"/>
              <a:gd name="connsiteX33" fmla="*/ 19293 w 518104"/>
              <a:gd name="connsiteY33" fmla="*/ 455949 h 455949"/>
              <a:gd name="connsiteX34" fmla="*/ 0 w 518104"/>
              <a:gd name="connsiteY34" fmla="*/ 436162 h 455949"/>
              <a:gd name="connsiteX35" fmla="*/ 0 w 518104"/>
              <a:gd name="connsiteY35" fmla="*/ 400223 h 455949"/>
              <a:gd name="connsiteX36" fmla="*/ 73153 w 518104"/>
              <a:gd name="connsiteY36" fmla="*/ 326728 h 455949"/>
              <a:gd name="connsiteX37" fmla="*/ 130524 w 518104"/>
              <a:gd name="connsiteY37" fmla="*/ 211016 h 455949"/>
              <a:gd name="connsiteX38" fmla="*/ 88667 w 518104"/>
              <a:gd name="connsiteY38" fmla="*/ 252978 h 455949"/>
              <a:gd name="connsiteX39" fmla="*/ 130524 w 518104"/>
              <a:gd name="connsiteY39" fmla="*/ 294939 h 455949"/>
              <a:gd name="connsiteX40" fmla="*/ 172381 w 518104"/>
              <a:gd name="connsiteY40" fmla="*/ 252978 h 455949"/>
              <a:gd name="connsiteX41" fmla="*/ 130524 w 518104"/>
              <a:gd name="connsiteY41" fmla="*/ 211016 h 455949"/>
              <a:gd name="connsiteX42" fmla="*/ 328578 w 518104"/>
              <a:gd name="connsiteY42" fmla="*/ 197100 h 455949"/>
              <a:gd name="connsiteX43" fmla="*/ 372825 w 518104"/>
              <a:gd name="connsiteY43" fmla="*/ 197100 h 455949"/>
              <a:gd name="connsiteX44" fmla="*/ 379602 w 518104"/>
              <a:gd name="connsiteY44" fmla="*/ 204203 h 455949"/>
              <a:gd name="connsiteX45" fmla="*/ 372825 w 518104"/>
              <a:gd name="connsiteY45" fmla="*/ 210911 h 455949"/>
              <a:gd name="connsiteX46" fmla="*/ 328578 w 518104"/>
              <a:gd name="connsiteY46" fmla="*/ 210911 h 455949"/>
              <a:gd name="connsiteX47" fmla="*/ 321403 w 518104"/>
              <a:gd name="connsiteY47" fmla="*/ 204203 h 455949"/>
              <a:gd name="connsiteX48" fmla="*/ 328578 w 518104"/>
              <a:gd name="connsiteY48" fmla="*/ 197100 h 455949"/>
              <a:gd name="connsiteX49" fmla="*/ 328624 w 518104"/>
              <a:gd name="connsiteY49" fmla="*/ 166914 h 455949"/>
              <a:gd name="connsiteX50" fmla="*/ 434528 w 518104"/>
              <a:gd name="connsiteY50" fmla="*/ 166914 h 455949"/>
              <a:gd name="connsiteX51" fmla="*/ 441749 w 518104"/>
              <a:gd name="connsiteY51" fmla="*/ 173825 h 455949"/>
              <a:gd name="connsiteX52" fmla="*/ 434528 w 518104"/>
              <a:gd name="connsiteY52" fmla="*/ 180736 h 455949"/>
              <a:gd name="connsiteX53" fmla="*/ 328624 w 518104"/>
              <a:gd name="connsiteY53" fmla="*/ 180736 h 455949"/>
              <a:gd name="connsiteX54" fmla="*/ 321403 w 518104"/>
              <a:gd name="connsiteY54" fmla="*/ 173825 h 455949"/>
              <a:gd name="connsiteX55" fmla="*/ 328624 w 518104"/>
              <a:gd name="connsiteY55" fmla="*/ 166914 h 455949"/>
              <a:gd name="connsiteX56" fmla="*/ 275563 w 518104"/>
              <a:gd name="connsiteY56" fmla="*/ 143831 h 455949"/>
              <a:gd name="connsiteX57" fmla="*/ 294354 w 518104"/>
              <a:gd name="connsiteY57" fmla="*/ 143831 h 455949"/>
              <a:gd name="connsiteX58" fmla="*/ 299152 w 518104"/>
              <a:gd name="connsiteY58" fmla="*/ 148623 h 455949"/>
              <a:gd name="connsiteX59" fmla="*/ 299152 w 518104"/>
              <a:gd name="connsiteY59" fmla="*/ 212514 h 455949"/>
              <a:gd name="connsiteX60" fmla="*/ 302751 w 518104"/>
              <a:gd name="connsiteY60" fmla="*/ 212514 h 455949"/>
              <a:gd name="connsiteX61" fmla="*/ 310347 w 518104"/>
              <a:gd name="connsiteY61" fmla="*/ 219303 h 455949"/>
              <a:gd name="connsiteX62" fmla="*/ 302751 w 518104"/>
              <a:gd name="connsiteY62" fmla="*/ 226890 h 455949"/>
              <a:gd name="connsiteX63" fmla="*/ 197197 w 518104"/>
              <a:gd name="connsiteY63" fmla="*/ 226890 h 455949"/>
              <a:gd name="connsiteX64" fmla="*/ 190000 w 518104"/>
              <a:gd name="connsiteY64" fmla="*/ 219303 h 455949"/>
              <a:gd name="connsiteX65" fmla="*/ 197197 w 518104"/>
              <a:gd name="connsiteY65" fmla="*/ 212514 h 455949"/>
              <a:gd name="connsiteX66" fmla="*/ 200795 w 518104"/>
              <a:gd name="connsiteY66" fmla="*/ 212514 h 455949"/>
              <a:gd name="connsiteX67" fmla="*/ 200795 w 518104"/>
              <a:gd name="connsiteY67" fmla="*/ 193746 h 455949"/>
              <a:gd name="connsiteX68" fmla="*/ 205593 w 518104"/>
              <a:gd name="connsiteY68" fmla="*/ 189354 h 455949"/>
              <a:gd name="connsiteX69" fmla="*/ 224785 w 518104"/>
              <a:gd name="connsiteY69" fmla="*/ 189354 h 455949"/>
              <a:gd name="connsiteX70" fmla="*/ 229583 w 518104"/>
              <a:gd name="connsiteY70" fmla="*/ 193746 h 455949"/>
              <a:gd name="connsiteX71" fmla="*/ 229583 w 518104"/>
              <a:gd name="connsiteY71" fmla="*/ 212514 h 455949"/>
              <a:gd name="connsiteX72" fmla="*/ 235980 w 518104"/>
              <a:gd name="connsiteY72" fmla="*/ 212514 h 455949"/>
              <a:gd name="connsiteX73" fmla="*/ 235980 w 518104"/>
              <a:gd name="connsiteY73" fmla="*/ 178971 h 455949"/>
              <a:gd name="connsiteX74" fmla="*/ 240778 w 518104"/>
              <a:gd name="connsiteY74" fmla="*/ 174179 h 455949"/>
              <a:gd name="connsiteX75" fmla="*/ 259570 w 518104"/>
              <a:gd name="connsiteY75" fmla="*/ 174179 h 455949"/>
              <a:gd name="connsiteX76" fmla="*/ 263968 w 518104"/>
              <a:gd name="connsiteY76" fmla="*/ 178971 h 455949"/>
              <a:gd name="connsiteX77" fmla="*/ 263968 w 518104"/>
              <a:gd name="connsiteY77" fmla="*/ 212514 h 455949"/>
              <a:gd name="connsiteX78" fmla="*/ 271165 w 518104"/>
              <a:gd name="connsiteY78" fmla="*/ 212514 h 455949"/>
              <a:gd name="connsiteX79" fmla="*/ 271165 w 518104"/>
              <a:gd name="connsiteY79" fmla="*/ 148623 h 455949"/>
              <a:gd name="connsiteX80" fmla="*/ 275563 w 518104"/>
              <a:gd name="connsiteY80" fmla="*/ 143831 h 455949"/>
              <a:gd name="connsiteX81" fmla="*/ 326471 w 518104"/>
              <a:gd name="connsiteY81" fmla="*/ 134950 h 455949"/>
              <a:gd name="connsiteX82" fmla="*/ 402542 w 518104"/>
              <a:gd name="connsiteY82" fmla="*/ 134950 h 455949"/>
              <a:gd name="connsiteX83" fmla="*/ 409787 w 518104"/>
              <a:gd name="connsiteY83" fmla="*/ 141861 h 455949"/>
              <a:gd name="connsiteX84" fmla="*/ 402542 w 518104"/>
              <a:gd name="connsiteY84" fmla="*/ 148772 h 455949"/>
              <a:gd name="connsiteX85" fmla="*/ 326471 w 518104"/>
              <a:gd name="connsiteY85" fmla="*/ 148772 h 455949"/>
              <a:gd name="connsiteX86" fmla="*/ 319628 w 518104"/>
              <a:gd name="connsiteY86" fmla="*/ 141861 h 455949"/>
              <a:gd name="connsiteX87" fmla="*/ 326471 w 518104"/>
              <a:gd name="connsiteY87" fmla="*/ 134950 h 455949"/>
              <a:gd name="connsiteX88" fmla="*/ 328624 w 518104"/>
              <a:gd name="connsiteY88" fmla="*/ 104764 h 455949"/>
              <a:gd name="connsiteX89" fmla="*/ 434528 w 518104"/>
              <a:gd name="connsiteY89" fmla="*/ 104764 h 455949"/>
              <a:gd name="connsiteX90" fmla="*/ 441749 w 518104"/>
              <a:gd name="connsiteY90" fmla="*/ 111472 h 455949"/>
              <a:gd name="connsiteX91" fmla="*/ 434528 w 518104"/>
              <a:gd name="connsiteY91" fmla="*/ 118575 h 455949"/>
              <a:gd name="connsiteX92" fmla="*/ 328624 w 518104"/>
              <a:gd name="connsiteY92" fmla="*/ 118575 h 455949"/>
              <a:gd name="connsiteX93" fmla="*/ 321403 w 518104"/>
              <a:gd name="connsiteY93" fmla="*/ 111472 h 455949"/>
              <a:gd name="connsiteX94" fmla="*/ 328624 w 518104"/>
              <a:gd name="connsiteY94" fmla="*/ 104764 h 455949"/>
              <a:gd name="connsiteX95" fmla="*/ 278042 w 518104"/>
              <a:gd name="connsiteY95" fmla="*/ 99837 h 455949"/>
              <a:gd name="connsiteX96" fmla="*/ 284056 w 518104"/>
              <a:gd name="connsiteY96" fmla="*/ 103850 h 455949"/>
              <a:gd name="connsiteX97" fmla="*/ 286863 w 518104"/>
              <a:gd name="connsiteY97" fmla="*/ 118297 h 455949"/>
              <a:gd name="connsiteX98" fmla="*/ 283254 w 518104"/>
              <a:gd name="connsiteY98" fmla="*/ 124316 h 455949"/>
              <a:gd name="connsiteX99" fmla="*/ 282452 w 518104"/>
              <a:gd name="connsiteY99" fmla="*/ 124316 h 455949"/>
              <a:gd name="connsiteX100" fmla="*/ 277641 w 518104"/>
              <a:gd name="connsiteY100" fmla="*/ 120303 h 455949"/>
              <a:gd name="connsiteX101" fmla="*/ 276839 w 518104"/>
              <a:gd name="connsiteY101" fmla="*/ 116290 h 455949"/>
              <a:gd name="connsiteX102" fmla="*/ 220703 w 518104"/>
              <a:gd name="connsiteY102" fmla="*/ 169661 h 455949"/>
              <a:gd name="connsiteX103" fmla="*/ 218698 w 518104"/>
              <a:gd name="connsiteY103" fmla="*/ 170063 h 455949"/>
              <a:gd name="connsiteX104" fmla="*/ 214287 w 518104"/>
              <a:gd name="connsiteY104" fmla="*/ 167254 h 455949"/>
              <a:gd name="connsiteX105" fmla="*/ 216693 w 518104"/>
              <a:gd name="connsiteY105" fmla="*/ 161234 h 455949"/>
              <a:gd name="connsiteX106" fmla="*/ 268819 w 518104"/>
              <a:gd name="connsiteY106" fmla="*/ 111475 h 455949"/>
              <a:gd name="connsiteX107" fmla="*/ 265211 w 518104"/>
              <a:gd name="connsiteY107" fmla="*/ 112277 h 455949"/>
              <a:gd name="connsiteX108" fmla="*/ 259998 w 518104"/>
              <a:gd name="connsiteY108" fmla="*/ 108666 h 455949"/>
              <a:gd name="connsiteX109" fmla="*/ 263607 w 518104"/>
              <a:gd name="connsiteY109" fmla="*/ 102646 h 455949"/>
              <a:gd name="connsiteX110" fmla="*/ 137366 w 518104"/>
              <a:gd name="connsiteY110" fmla="*/ 60117 h 455949"/>
              <a:gd name="connsiteX111" fmla="*/ 137366 w 518104"/>
              <a:gd name="connsiteY111" fmla="*/ 197298 h 455949"/>
              <a:gd name="connsiteX112" fmla="*/ 186468 w 518104"/>
              <a:gd name="connsiteY112" fmla="*/ 252978 h 455949"/>
              <a:gd name="connsiteX113" fmla="*/ 182443 w 518104"/>
              <a:gd name="connsiteY113" fmla="*/ 274362 h 455949"/>
              <a:gd name="connsiteX114" fmla="*/ 455318 w 518104"/>
              <a:gd name="connsiteY114" fmla="*/ 274362 h 455949"/>
              <a:gd name="connsiteX115" fmla="*/ 473832 w 518104"/>
              <a:gd name="connsiteY115" fmla="*/ 256205 h 455949"/>
              <a:gd name="connsiteX116" fmla="*/ 473832 w 518104"/>
              <a:gd name="connsiteY116" fmla="*/ 60117 h 455949"/>
              <a:gd name="connsiteX117" fmla="*/ 123682 w 518104"/>
              <a:gd name="connsiteY117" fmla="*/ 14121 h 455949"/>
              <a:gd name="connsiteX118" fmla="*/ 107986 w 518104"/>
              <a:gd name="connsiteY118" fmla="*/ 29857 h 455949"/>
              <a:gd name="connsiteX119" fmla="*/ 123682 w 518104"/>
              <a:gd name="connsiteY119" fmla="*/ 45592 h 455949"/>
              <a:gd name="connsiteX120" fmla="*/ 488321 w 518104"/>
              <a:gd name="connsiteY120" fmla="*/ 45592 h 455949"/>
              <a:gd name="connsiteX121" fmla="*/ 503615 w 518104"/>
              <a:gd name="connsiteY121" fmla="*/ 29857 h 455949"/>
              <a:gd name="connsiteX122" fmla="*/ 488321 w 518104"/>
              <a:gd name="connsiteY122" fmla="*/ 14121 h 455949"/>
              <a:gd name="connsiteX123" fmla="*/ 123682 w 518104"/>
              <a:gd name="connsiteY123" fmla="*/ 0 h 455949"/>
              <a:gd name="connsiteX124" fmla="*/ 488321 w 518104"/>
              <a:gd name="connsiteY124" fmla="*/ 0 h 455949"/>
              <a:gd name="connsiteX125" fmla="*/ 518104 w 518104"/>
              <a:gd name="connsiteY125" fmla="*/ 29857 h 455949"/>
              <a:gd name="connsiteX126" fmla="*/ 488321 w 518104"/>
              <a:gd name="connsiteY126" fmla="*/ 60117 h 455949"/>
              <a:gd name="connsiteX127" fmla="*/ 488321 w 518104"/>
              <a:gd name="connsiteY127" fmla="*/ 256205 h 455949"/>
              <a:gd name="connsiteX128" fmla="*/ 455318 w 518104"/>
              <a:gd name="connsiteY128" fmla="*/ 288887 h 455949"/>
              <a:gd name="connsiteX129" fmla="*/ 313246 w 518104"/>
              <a:gd name="connsiteY129" fmla="*/ 288887 h 455949"/>
              <a:gd name="connsiteX130" fmla="*/ 313246 w 518104"/>
              <a:gd name="connsiteY130" fmla="*/ 322375 h 455949"/>
              <a:gd name="connsiteX131" fmla="*/ 320491 w 518104"/>
              <a:gd name="connsiteY131" fmla="*/ 334883 h 455949"/>
              <a:gd name="connsiteX132" fmla="*/ 306404 w 518104"/>
              <a:gd name="connsiteY132" fmla="*/ 349408 h 455949"/>
              <a:gd name="connsiteX133" fmla="*/ 291915 w 518104"/>
              <a:gd name="connsiteY133" fmla="*/ 334883 h 455949"/>
              <a:gd name="connsiteX134" fmla="*/ 299160 w 518104"/>
              <a:gd name="connsiteY134" fmla="*/ 322375 h 455949"/>
              <a:gd name="connsiteX135" fmla="*/ 299160 w 518104"/>
              <a:gd name="connsiteY135" fmla="*/ 288887 h 455949"/>
              <a:gd name="connsiteX136" fmla="*/ 173991 w 518104"/>
              <a:gd name="connsiteY136" fmla="*/ 288887 h 455949"/>
              <a:gd name="connsiteX137" fmla="*/ 130524 w 518104"/>
              <a:gd name="connsiteY137" fmla="*/ 309060 h 455949"/>
              <a:gd name="connsiteX138" fmla="*/ 74581 w 518104"/>
              <a:gd name="connsiteY138" fmla="*/ 252978 h 455949"/>
              <a:gd name="connsiteX139" fmla="*/ 123682 w 518104"/>
              <a:gd name="connsiteY139" fmla="*/ 197298 h 455949"/>
              <a:gd name="connsiteX140" fmla="*/ 123682 w 518104"/>
              <a:gd name="connsiteY140" fmla="*/ 60117 h 455949"/>
              <a:gd name="connsiteX141" fmla="*/ 93899 w 518104"/>
              <a:gd name="connsiteY141" fmla="*/ 29857 h 455949"/>
              <a:gd name="connsiteX142" fmla="*/ 123682 w 518104"/>
              <a:gd name="connsiteY142" fmla="*/ 0 h 455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518104" h="455949">
                <a:moveTo>
                  <a:pt x="105469" y="411958"/>
                </a:moveTo>
                <a:cubicBezTo>
                  <a:pt x="108483" y="411958"/>
                  <a:pt x="111496" y="414595"/>
                  <a:pt x="111496" y="417985"/>
                </a:cubicBezTo>
                <a:cubicBezTo>
                  <a:pt x="111496" y="421375"/>
                  <a:pt x="108483" y="424012"/>
                  <a:pt x="105469" y="424012"/>
                </a:cubicBezTo>
                <a:cubicBezTo>
                  <a:pt x="102079" y="424012"/>
                  <a:pt x="99442" y="421375"/>
                  <a:pt x="99442" y="417985"/>
                </a:cubicBezTo>
                <a:cubicBezTo>
                  <a:pt x="99442" y="414595"/>
                  <a:pt x="102079" y="411958"/>
                  <a:pt x="105469" y="411958"/>
                </a:cubicBezTo>
                <a:close/>
                <a:moveTo>
                  <a:pt x="105469" y="388875"/>
                </a:moveTo>
                <a:cubicBezTo>
                  <a:pt x="108483" y="388875"/>
                  <a:pt x="111496" y="392218"/>
                  <a:pt x="111496" y="395560"/>
                </a:cubicBezTo>
                <a:cubicBezTo>
                  <a:pt x="111496" y="399321"/>
                  <a:pt x="108483" y="402663"/>
                  <a:pt x="105469" y="402663"/>
                </a:cubicBezTo>
                <a:cubicBezTo>
                  <a:pt x="102079" y="402663"/>
                  <a:pt x="99442" y="399321"/>
                  <a:pt x="99442" y="395560"/>
                </a:cubicBezTo>
                <a:cubicBezTo>
                  <a:pt x="99442" y="392218"/>
                  <a:pt x="102079" y="388875"/>
                  <a:pt x="105469" y="388875"/>
                </a:cubicBezTo>
                <a:close/>
                <a:moveTo>
                  <a:pt x="156757" y="341265"/>
                </a:moveTo>
                <a:lnTo>
                  <a:pt x="142288" y="354995"/>
                </a:lnTo>
                <a:cubicBezTo>
                  <a:pt x="140278" y="356207"/>
                  <a:pt x="138268" y="357418"/>
                  <a:pt x="135856" y="358630"/>
                </a:cubicBezTo>
                <a:lnTo>
                  <a:pt x="135856" y="441412"/>
                </a:lnTo>
                <a:lnTo>
                  <a:pt x="239156" y="441412"/>
                </a:lnTo>
                <a:cubicBezTo>
                  <a:pt x="242372" y="441412"/>
                  <a:pt x="244381" y="438989"/>
                  <a:pt x="244381" y="436162"/>
                </a:cubicBezTo>
                <a:lnTo>
                  <a:pt x="244381" y="400223"/>
                </a:lnTo>
                <a:cubicBezTo>
                  <a:pt x="244381" y="367514"/>
                  <a:pt x="218255" y="341265"/>
                  <a:pt x="185697" y="341265"/>
                </a:cubicBezTo>
                <a:close/>
                <a:moveTo>
                  <a:pt x="73153" y="341265"/>
                </a:moveTo>
                <a:cubicBezTo>
                  <a:pt x="40596" y="341265"/>
                  <a:pt x="14470" y="367514"/>
                  <a:pt x="14470" y="400223"/>
                </a:cubicBezTo>
                <a:lnTo>
                  <a:pt x="14470" y="436162"/>
                </a:lnTo>
                <a:cubicBezTo>
                  <a:pt x="14470" y="438989"/>
                  <a:pt x="16480" y="441412"/>
                  <a:pt x="19293" y="441412"/>
                </a:cubicBezTo>
                <a:lnTo>
                  <a:pt x="121788" y="441412"/>
                </a:lnTo>
                <a:lnTo>
                  <a:pt x="121788" y="358226"/>
                </a:lnTo>
                <a:cubicBezTo>
                  <a:pt x="120181" y="357418"/>
                  <a:pt x="118171" y="356207"/>
                  <a:pt x="116563" y="354995"/>
                </a:cubicBezTo>
                <a:lnTo>
                  <a:pt x="102495" y="341265"/>
                </a:lnTo>
                <a:close/>
                <a:moveTo>
                  <a:pt x="73153" y="326728"/>
                </a:moveTo>
                <a:lnTo>
                  <a:pt x="87221" y="326728"/>
                </a:lnTo>
                <a:lnTo>
                  <a:pt x="171629" y="326728"/>
                </a:lnTo>
                <a:lnTo>
                  <a:pt x="185697" y="326728"/>
                </a:lnTo>
                <a:cubicBezTo>
                  <a:pt x="225892" y="326728"/>
                  <a:pt x="258851" y="359841"/>
                  <a:pt x="258851" y="400223"/>
                </a:cubicBezTo>
                <a:lnTo>
                  <a:pt x="258851" y="436162"/>
                </a:lnTo>
                <a:cubicBezTo>
                  <a:pt x="258851" y="447065"/>
                  <a:pt x="250008" y="455949"/>
                  <a:pt x="239156" y="455949"/>
                </a:cubicBezTo>
                <a:lnTo>
                  <a:pt x="19293" y="455949"/>
                </a:lnTo>
                <a:cubicBezTo>
                  <a:pt x="8843" y="455949"/>
                  <a:pt x="0" y="447065"/>
                  <a:pt x="0" y="436162"/>
                </a:cubicBezTo>
                <a:lnTo>
                  <a:pt x="0" y="400223"/>
                </a:lnTo>
                <a:cubicBezTo>
                  <a:pt x="0" y="359841"/>
                  <a:pt x="32959" y="326728"/>
                  <a:pt x="73153" y="326728"/>
                </a:cubicBezTo>
                <a:close/>
                <a:moveTo>
                  <a:pt x="130524" y="211016"/>
                </a:moveTo>
                <a:cubicBezTo>
                  <a:pt x="107583" y="211016"/>
                  <a:pt x="88667" y="229980"/>
                  <a:pt x="88667" y="252978"/>
                </a:cubicBezTo>
                <a:cubicBezTo>
                  <a:pt x="88667" y="275976"/>
                  <a:pt x="107583" y="294939"/>
                  <a:pt x="130524" y="294939"/>
                </a:cubicBezTo>
                <a:cubicBezTo>
                  <a:pt x="153465" y="294939"/>
                  <a:pt x="172381" y="275976"/>
                  <a:pt x="172381" y="252978"/>
                </a:cubicBezTo>
                <a:cubicBezTo>
                  <a:pt x="172381" y="229980"/>
                  <a:pt x="153465" y="211016"/>
                  <a:pt x="130524" y="211016"/>
                </a:cubicBezTo>
                <a:close/>
                <a:moveTo>
                  <a:pt x="328578" y="197100"/>
                </a:moveTo>
                <a:lnTo>
                  <a:pt x="372825" y="197100"/>
                </a:lnTo>
                <a:cubicBezTo>
                  <a:pt x="376811" y="197100"/>
                  <a:pt x="379602" y="199862"/>
                  <a:pt x="379602" y="204203"/>
                </a:cubicBezTo>
                <a:cubicBezTo>
                  <a:pt x="379602" y="208149"/>
                  <a:pt x="376811" y="210911"/>
                  <a:pt x="372825" y="210911"/>
                </a:cubicBezTo>
                <a:lnTo>
                  <a:pt x="328578" y="210911"/>
                </a:lnTo>
                <a:cubicBezTo>
                  <a:pt x="324592" y="210911"/>
                  <a:pt x="321403" y="208149"/>
                  <a:pt x="321403" y="204203"/>
                </a:cubicBezTo>
                <a:cubicBezTo>
                  <a:pt x="321403" y="199862"/>
                  <a:pt x="324592" y="197100"/>
                  <a:pt x="328578" y="197100"/>
                </a:cubicBezTo>
                <a:close/>
                <a:moveTo>
                  <a:pt x="328624" y="166914"/>
                </a:moveTo>
                <a:lnTo>
                  <a:pt x="434528" y="166914"/>
                </a:lnTo>
                <a:cubicBezTo>
                  <a:pt x="438540" y="166914"/>
                  <a:pt x="441749" y="169986"/>
                  <a:pt x="441749" y="173825"/>
                </a:cubicBezTo>
                <a:cubicBezTo>
                  <a:pt x="441749" y="177665"/>
                  <a:pt x="438540" y="180736"/>
                  <a:pt x="434528" y="180736"/>
                </a:cubicBezTo>
                <a:lnTo>
                  <a:pt x="328624" y="180736"/>
                </a:lnTo>
                <a:cubicBezTo>
                  <a:pt x="324612" y="180736"/>
                  <a:pt x="321403" y="177665"/>
                  <a:pt x="321403" y="173825"/>
                </a:cubicBezTo>
                <a:cubicBezTo>
                  <a:pt x="321403" y="169986"/>
                  <a:pt x="324612" y="166914"/>
                  <a:pt x="328624" y="166914"/>
                </a:cubicBezTo>
                <a:close/>
                <a:moveTo>
                  <a:pt x="275563" y="143831"/>
                </a:moveTo>
                <a:lnTo>
                  <a:pt x="294354" y="143831"/>
                </a:lnTo>
                <a:cubicBezTo>
                  <a:pt x="297153" y="143831"/>
                  <a:pt x="299152" y="146227"/>
                  <a:pt x="299152" y="148623"/>
                </a:cubicBezTo>
                <a:lnTo>
                  <a:pt x="299152" y="212514"/>
                </a:lnTo>
                <a:lnTo>
                  <a:pt x="302751" y="212514"/>
                </a:lnTo>
                <a:cubicBezTo>
                  <a:pt x="306749" y="212514"/>
                  <a:pt x="310347" y="215709"/>
                  <a:pt x="310347" y="219303"/>
                </a:cubicBezTo>
                <a:cubicBezTo>
                  <a:pt x="310347" y="223296"/>
                  <a:pt x="306749" y="226890"/>
                  <a:pt x="302751" y="226890"/>
                </a:cubicBezTo>
                <a:lnTo>
                  <a:pt x="197197" y="226890"/>
                </a:lnTo>
                <a:cubicBezTo>
                  <a:pt x="193198" y="226890"/>
                  <a:pt x="190000" y="223296"/>
                  <a:pt x="190000" y="219303"/>
                </a:cubicBezTo>
                <a:cubicBezTo>
                  <a:pt x="190000" y="215709"/>
                  <a:pt x="193198" y="212514"/>
                  <a:pt x="197197" y="212514"/>
                </a:cubicBezTo>
                <a:lnTo>
                  <a:pt x="200795" y="212514"/>
                </a:lnTo>
                <a:lnTo>
                  <a:pt x="200795" y="193746"/>
                </a:lnTo>
                <a:cubicBezTo>
                  <a:pt x="200795" y="191350"/>
                  <a:pt x="202794" y="189354"/>
                  <a:pt x="205593" y="189354"/>
                </a:cubicBezTo>
                <a:lnTo>
                  <a:pt x="224785" y="189354"/>
                </a:lnTo>
                <a:cubicBezTo>
                  <a:pt x="227184" y="189354"/>
                  <a:pt x="229583" y="191350"/>
                  <a:pt x="229583" y="193746"/>
                </a:cubicBezTo>
                <a:lnTo>
                  <a:pt x="229583" y="212514"/>
                </a:lnTo>
                <a:lnTo>
                  <a:pt x="235980" y="212514"/>
                </a:lnTo>
                <a:lnTo>
                  <a:pt x="235980" y="178971"/>
                </a:lnTo>
                <a:cubicBezTo>
                  <a:pt x="235980" y="176575"/>
                  <a:pt x="237979" y="174179"/>
                  <a:pt x="240778" y="174179"/>
                </a:cubicBezTo>
                <a:lnTo>
                  <a:pt x="259570" y="174179"/>
                </a:lnTo>
                <a:cubicBezTo>
                  <a:pt x="262368" y="174179"/>
                  <a:pt x="263968" y="176575"/>
                  <a:pt x="263968" y="178971"/>
                </a:cubicBezTo>
                <a:lnTo>
                  <a:pt x="263968" y="212514"/>
                </a:lnTo>
                <a:lnTo>
                  <a:pt x="271165" y="212514"/>
                </a:lnTo>
                <a:lnTo>
                  <a:pt x="271165" y="148623"/>
                </a:lnTo>
                <a:cubicBezTo>
                  <a:pt x="271165" y="146227"/>
                  <a:pt x="272764" y="143831"/>
                  <a:pt x="275563" y="143831"/>
                </a:cubicBezTo>
                <a:close/>
                <a:moveTo>
                  <a:pt x="326471" y="134950"/>
                </a:moveTo>
                <a:lnTo>
                  <a:pt x="402542" y="134950"/>
                </a:lnTo>
                <a:cubicBezTo>
                  <a:pt x="406567" y="134950"/>
                  <a:pt x="409787" y="138406"/>
                  <a:pt x="409787" y="141861"/>
                </a:cubicBezTo>
                <a:cubicBezTo>
                  <a:pt x="409787" y="145701"/>
                  <a:pt x="406567" y="148772"/>
                  <a:pt x="402542" y="148772"/>
                </a:cubicBezTo>
                <a:lnTo>
                  <a:pt x="326471" y="148772"/>
                </a:lnTo>
                <a:cubicBezTo>
                  <a:pt x="322446" y="148772"/>
                  <a:pt x="319628" y="145701"/>
                  <a:pt x="319628" y="141861"/>
                </a:cubicBezTo>
                <a:cubicBezTo>
                  <a:pt x="319628" y="138406"/>
                  <a:pt x="322446" y="134950"/>
                  <a:pt x="326471" y="134950"/>
                </a:cubicBezTo>
                <a:close/>
                <a:moveTo>
                  <a:pt x="328624" y="104764"/>
                </a:moveTo>
                <a:lnTo>
                  <a:pt x="434528" y="104764"/>
                </a:lnTo>
                <a:cubicBezTo>
                  <a:pt x="438540" y="104764"/>
                  <a:pt x="441749" y="107921"/>
                  <a:pt x="441749" y="111472"/>
                </a:cubicBezTo>
                <a:cubicBezTo>
                  <a:pt x="441749" y="115419"/>
                  <a:pt x="438540" y="118575"/>
                  <a:pt x="434528" y="118575"/>
                </a:cubicBezTo>
                <a:lnTo>
                  <a:pt x="328624" y="118575"/>
                </a:lnTo>
                <a:cubicBezTo>
                  <a:pt x="324612" y="118575"/>
                  <a:pt x="321403" y="115419"/>
                  <a:pt x="321403" y="111472"/>
                </a:cubicBezTo>
                <a:cubicBezTo>
                  <a:pt x="321403" y="107921"/>
                  <a:pt x="324612" y="104764"/>
                  <a:pt x="328624" y="104764"/>
                </a:cubicBezTo>
                <a:close/>
                <a:moveTo>
                  <a:pt x="278042" y="99837"/>
                </a:moveTo>
                <a:cubicBezTo>
                  <a:pt x="280849" y="99436"/>
                  <a:pt x="283655" y="101041"/>
                  <a:pt x="284056" y="103850"/>
                </a:cubicBezTo>
                <a:lnTo>
                  <a:pt x="286863" y="118297"/>
                </a:lnTo>
                <a:cubicBezTo>
                  <a:pt x="287264" y="120704"/>
                  <a:pt x="286061" y="123112"/>
                  <a:pt x="283254" y="124316"/>
                </a:cubicBezTo>
                <a:cubicBezTo>
                  <a:pt x="282853" y="124316"/>
                  <a:pt x="282452" y="124316"/>
                  <a:pt x="282452" y="124316"/>
                </a:cubicBezTo>
                <a:cubicBezTo>
                  <a:pt x="280047" y="124316"/>
                  <a:pt x="278042" y="122309"/>
                  <a:pt x="277641" y="120303"/>
                </a:cubicBezTo>
                <a:lnTo>
                  <a:pt x="276839" y="116290"/>
                </a:lnTo>
                <a:cubicBezTo>
                  <a:pt x="261602" y="140769"/>
                  <a:pt x="241152" y="160432"/>
                  <a:pt x="220703" y="169661"/>
                </a:cubicBezTo>
                <a:cubicBezTo>
                  <a:pt x="219901" y="170063"/>
                  <a:pt x="219500" y="170063"/>
                  <a:pt x="218698" y="170063"/>
                </a:cubicBezTo>
                <a:cubicBezTo>
                  <a:pt x="217094" y="170063"/>
                  <a:pt x="215089" y="169661"/>
                  <a:pt x="214287" y="167254"/>
                </a:cubicBezTo>
                <a:cubicBezTo>
                  <a:pt x="213084" y="165247"/>
                  <a:pt x="214287" y="162438"/>
                  <a:pt x="216693" y="161234"/>
                </a:cubicBezTo>
                <a:cubicBezTo>
                  <a:pt x="235940" y="152807"/>
                  <a:pt x="254384" y="134348"/>
                  <a:pt x="268819" y="111475"/>
                </a:cubicBezTo>
                <a:lnTo>
                  <a:pt x="265211" y="112277"/>
                </a:lnTo>
                <a:cubicBezTo>
                  <a:pt x="262805" y="112679"/>
                  <a:pt x="260399" y="111073"/>
                  <a:pt x="259998" y="108666"/>
                </a:cubicBezTo>
                <a:cubicBezTo>
                  <a:pt x="259196" y="105857"/>
                  <a:pt x="261201" y="103449"/>
                  <a:pt x="263607" y="102646"/>
                </a:cubicBezTo>
                <a:close/>
                <a:moveTo>
                  <a:pt x="137366" y="60117"/>
                </a:moveTo>
                <a:lnTo>
                  <a:pt x="137366" y="197298"/>
                </a:lnTo>
                <a:cubicBezTo>
                  <a:pt x="165137" y="200930"/>
                  <a:pt x="186468" y="224331"/>
                  <a:pt x="186468" y="252978"/>
                </a:cubicBezTo>
                <a:cubicBezTo>
                  <a:pt x="186468" y="260644"/>
                  <a:pt x="184858" y="267906"/>
                  <a:pt x="182443" y="274362"/>
                </a:cubicBezTo>
                <a:lnTo>
                  <a:pt x="455318" y="274362"/>
                </a:lnTo>
                <a:cubicBezTo>
                  <a:pt x="465783" y="274362"/>
                  <a:pt x="473832" y="265889"/>
                  <a:pt x="473832" y="256205"/>
                </a:cubicBezTo>
                <a:lnTo>
                  <a:pt x="473832" y="60117"/>
                </a:lnTo>
                <a:close/>
                <a:moveTo>
                  <a:pt x="123682" y="14121"/>
                </a:moveTo>
                <a:cubicBezTo>
                  <a:pt x="114828" y="14121"/>
                  <a:pt x="107986" y="20981"/>
                  <a:pt x="107986" y="29857"/>
                </a:cubicBezTo>
                <a:cubicBezTo>
                  <a:pt x="107986" y="38330"/>
                  <a:pt x="114828" y="45592"/>
                  <a:pt x="123682" y="45592"/>
                </a:cubicBezTo>
                <a:lnTo>
                  <a:pt x="488321" y="45592"/>
                </a:lnTo>
                <a:cubicBezTo>
                  <a:pt x="496773" y="45592"/>
                  <a:pt x="503615" y="38330"/>
                  <a:pt x="503615" y="29857"/>
                </a:cubicBezTo>
                <a:cubicBezTo>
                  <a:pt x="503615" y="20981"/>
                  <a:pt x="496773" y="14121"/>
                  <a:pt x="488321" y="14121"/>
                </a:cubicBezTo>
                <a:close/>
                <a:moveTo>
                  <a:pt x="123682" y="0"/>
                </a:moveTo>
                <a:lnTo>
                  <a:pt x="488321" y="0"/>
                </a:lnTo>
                <a:cubicBezTo>
                  <a:pt x="504420" y="0"/>
                  <a:pt x="518104" y="13315"/>
                  <a:pt x="518104" y="29857"/>
                </a:cubicBezTo>
                <a:cubicBezTo>
                  <a:pt x="518104" y="46399"/>
                  <a:pt x="504822" y="59714"/>
                  <a:pt x="488321" y="60117"/>
                </a:cubicBezTo>
                <a:lnTo>
                  <a:pt x="488321" y="256205"/>
                </a:lnTo>
                <a:cubicBezTo>
                  <a:pt x="488321" y="273958"/>
                  <a:pt x="473832" y="288887"/>
                  <a:pt x="455318" y="288887"/>
                </a:cubicBezTo>
                <a:lnTo>
                  <a:pt x="313246" y="288887"/>
                </a:lnTo>
                <a:lnTo>
                  <a:pt x="313246" y="322375"/>
                </a:lnTo>
                <a:cubicBezTo>
                  <a:pt x="317673" y="325199"/>
                  <a:pt x="320491" y="329637"/>
                  <a:pt x="320491" y="334883"/>
                </a:cubicBezTo>
                <a:cubicBezTo>
                  <a:pt x="320491" y="342952"/>
                  <a:pt x="314051" y="349408"/>
                  <a:pt x="306404" y="349408"/>
                </a:cubicBezTo>
                <a:cubicBezTo>
                  <a:pt x="298355" y="349408"/>
                  <a:pt x="291915" y="342952"/>
                  <a:pt x="291915" y="334883"/>
                </a:cubicBezTo>
                <a:cubicBezTo>
                  <a:pt x="291915" y="329637"/>
                  <a:pt x="294733" y="325199"/>
                  <a:pt x="299160" y="322375"/>
                </a:cubicBezTo>
                <a:lnTo>
                  <a:pt x="299160" y="288887"/>
                </a:lnTo>
                <a:lnTo>
                  <a:pt x="173991" y="288887"/>
                </a:lnTo>
                <a:cubicBezTo>
                  <a:pt x="163527" y="301394"/>
                  <a:pt x="148233" y="309060"/>
                  <a:pt x="130524" y="309060"/>
                </a:cubicBezTo>
                <a:cubicBezTo>
                  <a:pt x="99534" y="309060"/>
                  <a:pt x="74581" y="284045"/>
                  <a:pt x="74581" y="252978"/>
                </a:cubicBezTo>
                <a:cubicBezTo>
                  <a:pt x="74581" y="224331"/>
                  <a:pt x="95912" y="200930"/>
                  <a:pt x="123682" y="197298"/>
                </a:cubicBezTo>
                <a:lnTo>
                  <a:pt x="123682" y="60117"/>
                </a:lnTo>
                <a:cubicBezTo>
                  <a:pt x="107181" y="59714"/>
                  <a:pt x="93899" y="46399"/>
                  <a:pt x="93899" y="29857"/>
                </a:cubicBezTo>
                <a:cubicBezTo>
                  <a:pt x="93899" y="13315"/>
                  <a:pt x="107181" y="0"/>
                  <a:pt x="12368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363" dirty="0">
              <a:latin typeface="Poppins" panose="00000500000000000000" pitchFamily="2" charset="0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FDB60AAB-4E90-44DA-AB58-B75422FF46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125" y="3629545"/>
            <a:ext cx="4803678" cy="32016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E085A3-2227-180C-65C7-518D93288819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ABOUT US: AVANT GARDE SOLUTIONS PRIVATE LTD              1/3 </a:t>
            </a:r>
          </a:p>
        </p:txBody>
      </p:sp>
    </p:spTree>
    <p:extLst>
      <p:ext uri="{BB962C8B-B14F-4D97-AF65-F5344CB8AC3E}">
        <p14:creationId xmlns:p14="http://schemas.microsoft.com/office/powerpoint/2010/main" val="106379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OUR CLIENTS                                                                                      2/10</a:t>
            </a:r>
            <a:endParaRPr lang="en-GB" b="1" u="sng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6F4143D-CFC0-4AFD-A290-9F6FA3B36F05}"/>
              </a:ext>
            </a:extLst>
          </p:cNvPr>
          <p:cNvCxnSpPr/>
          <p:nvPr/>
        </p:nvCxnSpPr>
        <p:spPr>
          <a:xfrm>
            <a:off x="6091084" y="1961535"/>
            <a:ext cx="0" cy="46309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0E59A4-AEC9-4E0E-B5FB-B0D46764AD8D}"/>
              </a:ext>
            </a:extLst>
          </p:cNvPr>
          <p:cNvCxnSpPr/>
          <p:nvPr/>
        </p:nvCxnSpPr>
        <p:spPr>
          <a:xfrm>
            <a:off x="427702" y="4362699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87517D-573B-4671-8704-A5974849DCE9}"/>
              </a:ext>
            </a:extLst>
          </p:cNvPr>
          <p:cNvCxnSpPr/>
          <p:nvPr/>
        </p:nvCxnSpPr>
        <p:spPr>
          <a:xfrm>
            <a:off x="9778181" y="1961534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A4C56C-9799-40D8-B3B7-5C2E7362121D}"/>
              </a:ext>
            </a:extLst>
          </p:cNvPr>
          <p:cNvCxnSpPr/>
          <p:nvPr/>
        </p:nvCxnSpPr>
        <p:spPr>
          <a:xfrm>
            <a:off x="4252452" y="1961533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A9B6FA3-4C02-4CEC-AD45-9D644FA9D251}"/>
              </a:ext>
            </a:extLst>
          </p:cNvPr>
          <p:cNvCxnSpPr/>
          <p:nvPr/>
        </p:nvCxnSpPr>
        <p:spPr>
          <a:xfrm>
            <a:off x="2438401" y="1961532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BB92698-A7D7-4B2F-B458-3DBA47770FE8}"/>
              </a:ext>
            </a:extLst>
          </p:cNvPr>
          <p:cNvCxnSpPr/>
          <p:nvPr/>
        </p:nvCxnSpPr>
        <p:spPr>
          <a:xfrm>
            <a:off x="427703" y="3102077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0E6860D-AE20-42F2-8FAD-C24622C3C8CD}"/>
              </a:ext>
            </a:extLst>
          </p:cNvPr>
          <p:cNvCxnSpPr/>
          <p:nvPr/>
        </p:nvCxnSpPr>
        <p:spPr>
          <a:xfrm>
            <a:off x="446939" y="5669730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861E4E07-38A3-4562-BAFE-738DF4215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108" y="2065801"/>
            <a:ext cx="1829081" cy="9392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B09FF34-6C04-488F-BCD4-B0E3FF31F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403" y="3293077"/>
            <a:ext cx="1604502" cy="8985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845C74-7551-49B5-A2D7-C5BFFAEDBF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17" y="3208683"/>
            <a:ext cx="848931" cy="10792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4D5DE9C-E1C1-4824-B96A-72F7130FF5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106" y="4460684"/>
            <a:ext cx="1123950" cy="11295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8E6BD7B-8DDD-4E9A-8FCC-D05218710ED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9874" y="4435306"/>
            <a:ext cx="1033498" cy="11618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2766D3B-7453-419E-89E2-70FA5500D3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676" y="3407197"/>
            <a:ext cx="1456565" cy="8011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2012A49-3F0E-4D73-8C46-266EBEDDC1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829" y="1925371"/>
            <a:ext cx="1434325" cy="109964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299AF5F-291B-4409-8C51-8B68F0EC44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09699" y="3544441"/>
            <a:ext cx="2087246" cy="4255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DD1CC32-ACA4-421B-BC42-EC48B254FDB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816" y="3199097"/>
            <a:ext cx="1137629" cy="110187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B7BAA95-2F3C-4FDD-A023-CE95B42914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14752" y="4780007"/>
            <a:ext cx="1630794" cy="490924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4C203D6-29AF-47AF-B218-33BD95EC729E}"/>
              </a:ext>
            </a:extLst>
          </p:cNvPr>
          <p:cNvCxnSpPr/>
          <p:nvPr/>
        </p:nvCxnSpPr>
        <p:spPr>
          <a:xfrm>
            <a:off x="7874241" y="1993001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4" descr="DMS Self-Care Portal">
            <a:extLst>
              <a:ext uri="{FF2B5EF4-FFF2-40B4-BE49-F238E27FC236}">
                <a16:creationId xmlns:a16="http://schemas.microsoft.com/office/drawing/2014/main" id="{D3C3CAD0-0E14-4E9C-8D9D-CAA305C07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34" y="4608493"/>
            <a:ext cx="1887741" cy="75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C1547EE5-3FB5-4D47-BF59-B9C4AEFB3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623" y="3284007"/>
            <a:ext cx="1692079" cy="94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Kfc Logo Stock Illustrations – 51 Kfc Logo Stock Illustrations, Vectors &amp;  Clipart - Dreamstime">
            <a:extLst>
              <a:ext uri="{FF2B5EF4-FFF2-40B4-BE49-F238E27FC236}">
                <a16:creationId xmlns:a16="http://schemas.microsoft.com/office/drawing/2014/main" id="{16AA379D-4147-4096-BCBD-91949726D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127" y="2026771"/>
            <a:ext cx="1439909" cy="1051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102602B-7AE4-4B4F-B57D-E4E76C79CB3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38" y="4616809"/>
            <a:ext cx="1468988" cy="80794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9C0B1E1-2360-4BDD-9872-8106184BA1C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77" y="5804622"/>
            <a:ext cx="893464" cy="92747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5E33A76-75AE-4220-8878-B9BB9F2AD0B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478" y="4670500"/>
            <a:ext cx="1539944" cy="59264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030AC6F-69F2-485D-AEC2-E9A4A155E35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168" y="2279436"/>
            <a:ext cx="1774211" cy="569004"/>
          </a:xfrm>
          <a:prstGeom prst="rect">
            <a:avLst/>
          </a:prstGeom>
        </p:spPr>
      </p:pic>
      <p:pic>
        <p:nvPicPr>
          <p:cNvPr id="29" name="Picture 4" descr="Samsung Logo | Brand Identity | Samsung US">
            <a:extLst>
              <a:ext uri="{FF2B5EF4-FFF2-40B4-BE49-F238E27FC236}">
                <a16:creationId xmlns:a16="http://schemas.microsoft.com/office/drawing/2014/main" id="{243AA740-79EB-4817-BA9D-885DC4A72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80" y="2001337"/>
            <a:ext cx="1832447" cy="1002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7875AB4-77BD-431B-BF9B-2BE2045169A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524014" y="5854890"/>
            <a:ext cx="1644735" cy="55247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267EAD3-B5B4-4E14-B7D8-7D5788CEB5C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244330" y="2168090"/>
            <a:ext cx="1549480" cy="742988"/>
          </a:xfrm>
          <a:prstGeom prst="rect">
            <a:avLst/>
          </a:prstGeom>
        </p:spPr>
      </p:pic>
      <p:pic>
        <p:nvPicPr>
          <p:cNvPr id="32" name="Picture 2" descr="unicef-logo-web -">
            <a:extLst>
              <a:ext uri="{FF2B5EF4-FFF2-40B4-BE49-F238E27FC236}">
                <a16:creationId xmlns:a16="http://schemas.microsoft.com/office/drawing/2014/main" id="{8E0ABA1C-825C-4957-8BE6-349042C74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745" y="5789493"/>
            <a:ext cx="1762109" cy="842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73EF375-B50C-447B-91AD-F63934D4D06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884720" y="5895005"/>
            <a:ext cx="2112226" cy="60405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A61E445-984C-4178-A776-BC9186DA829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276" y="5769735"/>
            <a:ext cx="1763127" cy="82279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D425A68-1ABE-4F51-98A6-B25B5B80CBF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93" y="5694489"/>
            <a:ext cx="1726696" cy="10265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331D0B5-611A-3560-EBA6-13546F3F302A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OUR CLIENTS                                                                                        2/3</a:t>
            </a:r>
          </a:p>
        </p:txBody>
      </p:sp>
    </p:spTree>
    <p:extLst>
      <p:ext uri="{BB962C8B-B14F-4D97-AF65-F5344CB8AC3E}">
        <p14:creationId xmlns:p14="http://schemas.microsoft.com/office/powerpoint/2010/main" val="1492034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OUR CLIENTS                                                                                     3/10</a:t>
            </a:r>
            <a:endParaRPr lang="en-GB" b="1" u="sng" dirty="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AFBE5FF-3892-49F4-BE9B-EEEB466C862A}"/>
              </a:ext>
            </a:extLst>
          </p:cNvPr>
          <p:cNvCxnSpPr/>
          <p:nvPr/>
        </p:nvCxnSpPr>
        <p:spPr>
          <a:xfrm>
            <a:off x="5851597" y="1972421"/>
            <a:ext cx="0" cy="46309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FD43E36-1116-4031-AB9A-4B541B49AA65}"/>
              </a:ext>
            </a:extLst>
          </p:cNvPr>
          <p:cNvCxnSpPr/>
          <p:nvPr/>
        </p:nvCxnSpPr>
        <p:spPr>
          <a:xfrm>
            <a:off x="188215" y="4373585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E731FAE-2C8C-4A5A-B014-4A2C4E3CEB30}"/>
              </a:ext>
            </a:extLst>
          </p:cNvPr>
          <p:cNvCxnSpPr/>
          <p:nvPr/>
        </p:nvCxnSpPr>
        <p:spPr>
          <a:xfrm>
            <a:off x="9538694" y="1972420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B92252B-664D-4A7C-B5C3-49545AEB7F8E}"/>
              </a:ext>
            </a:extLst>
          </p:cNvPr>
          <p:cNvCxnSpPr/>
          <p:nvPr/>
        </p:nvCxnSpPr>
        <p:spPr>
          <a:xfrm>
            <a:off x="4012965" y="1972419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523ED10-66B8-4E12-B82A-D06F9D2F3924}"/>
              </a:ext>
            </a:extLst>
          </p:cNvPr>
          <p:cNvCxnSpPr/>
          <p:nvPr/>
        </p:nvCxnSpPr>
        <p:spPr>
          <a:xfrm>
            <a:off x="2198914" y="1972418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8DF60C6-E040-4218-951F-4E3C1B403AE6}"/>
              </a:ext>
            </a:extLst>
          </p:cNvPr>
          <p:cNvCxnSpPr/>
          <p:nvPr/>
        </p:nvCxnSpPr>
        <p:spPr>
          <a:xfrm>
            <a:off x="188216" y="3112963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104F4DA-AE05-4AE3-8F9E-B03A58839DA4}"/>
              </a:ext>
            </a:extLst>
          </p:cNvPr>
          <p:cNvCxnSpPr/>
          <p:nvPr/>
        </p:nvCxnSpPr>
        <p:spPr>
          <a:xfrm>
            <a:off x="188216" y="5443208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7EEF86D-23C1-437A-A232-7B1403849A36}"/>
              </a:ext>
            </a:extLst>
          </p:cNvPr>
          <p:cNvCxnSpPr/>
          <p:nvPr/>
        </p:nvCxnSpPr>
        <p:spPr>
          <a:xfrm>
            <a:off x="7634754" y="2003887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">
            <a:extLst>
              <a:ext uri="{FF2B5EF4-FFF2-40B4-BE49-F238E27FC236}">
                <a16:creationId xmlns:a16="http://schemas.microsoft.com/office/drawing/2014/main" id="{8EB509E7-995D-4742-8F89-F69C7426E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464" y="3499118"/>
            <a:ext cx="1575423" cy="53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Content Placeholder 4">
            <a:extLst>
              <a:ext uri="{FF2B5EF4-FFF2-40B4-BE49-F238E27FC236}">
                <a16:creationId xmlns:a16="http://schemas.microsoft.com/office/drawing/2014/main" id="{B63C0637-E1C8-4C0F-A8DF-8D5B9C417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666" y="2177854"/>
            <a:ext cx="1577497" cy="742919"/>
          </a:xfrm>
          <a:prstGeom prst="rect">
            <a:avLst/>
          </a:prstGeom>
        </p:spPr>
      </p:pic>
      <p:pic>
        <p:nvPicPr>
          <p:cNvPr id="46" name="Picture 2" descr="Creative Culture | Maximise your global strategy">
            <a:extLst>
              <a:ext uri="{FF2B5EF4-FFF2-40B4-BE49-F238E27FC236}">
                <a16:creationId xmlns:a16="http://schemas.microsoft.com/office/drawing/2014/main" id="{812D361A-BAB0-4CAB-A4CE-FA0C3AA40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900" y="2110498"/>
            <a:ext cx="1562666" cy="87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8563C0E-5787-4FF5-A975-523E637ED7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40" y="1944611"/>
            <a:ext cx="1160050" cy="116005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9EB4E2D0-CE25-49FB-8090-AEF5EEF272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000" y="2276869"/>
            <a:ext cx="1641976" cy="563113"/>
          </a:xfrm>
          <a:prstGeom prst="rect">
            <a:avLst/>
          </a:prstGeom>
        </p:spPr>
      </p:pic>
      <p:pic>
        <p:nvPicPr>
          <p:cNvPr id="49" name="Picture 4">
            <a:extLst>
              <a:ext uri="{FF2B5EF4-FFF2-40B4-BE49-F238E27FC236}">
                <a16:creationId xmlns:a16="http://schemas.microsoft.com/office/drawing/2014/main" id="{360482A1-E4D8-4D8C-B3BD-FEC0D7215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6187" y="2327314"/>
            <a:ext cx="2006840" cy="45958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</p:pic>
      <p:pic>
        <p:nvPicPr>
          <p:cNvPr id="50" name="Picture 6" descr="Logo">
            <a:extLst>
              <a:ext uri="{FF2B5EF4-FFF2-40B4-BE49-F238E27FC236}">
                <a16:creationId xmlns:a16="http://schemas.microsoft.com/office/drawing/2014/main" id="{19F38B42-64CF-48B2-BD7F-6DA0C0A44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524" y="3330222"/>
            <a:ext cx="1696367" cy="845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9CA3E8C0-5E7C-4B5F-BC6B-1725C62B7C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78" y="3307825"/>
            <a:ext cx="976393" cy="976393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8845803A-3AF7-4D52-9A71-9F052D47556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024" y="4337461"/>
            <a:ext cx="2128514" cy="1121925"/>
          </a:xfrm>
          <a:prstGeom prst="rect">
            <a:avLst/>
          </a:prstGeom>
        </p:spPr>
      </p:pic>
      <p:pic>
        <p:nvPicPr>
          <p:cNvPr id="53" name="Picture 52" descr="C:\Users\DELL\Desktop\download (1).png">
            <a:extLst>
              <a:ext uri="{FF2B5EF4-FFF2-40B4-BE49-F238E27FC236}">
                <a16:creationId xmlns:a16="http://schemas.microsoft.com/office/drawing/2014/main" id="{736202DE-E0E7-4930-AFE6-A1C033653C02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580" y="4479313"/>
            <a:ext cx="1356523" cy="877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Content Placeholder 20" descr="C:\Users\DELL\Desktop\plan_og_default.png">
            <a:extLst>
              <a:ext uri="{FF2B5EF4-FFF2-40B4-BE49-F238E27FC236}">
                <a16:creationId xmlns:a16="http://schemas.microsoft.com/office/drawing/2014/main" id="{65B52F56-CC85-40D3-ABA4-94910F1F0D75}"/>
              </a:ext>
            </a:extLst>
          </p:cNvPr>
          <p:cNvPicPr>
            <a:picLocks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222" y="4666319"/>
            <a:ext cx="1543975" cy="538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65042152-99F6-465B-85E5-3749412609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07962" y="3451547"/>
            <a:ext cx="1603084" cy="589899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4FCEC2BB-F6D4-46F1-97F6-30A4B8A898D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85874" y="3589777"/>
            <a:ext cx="2047464" cy="37458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08341C-E83D-475E-BE2F-A64341F1563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174" y="3545698"/>
            <a:ext cx="1748057" cy="59762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929466DB-0525-4F98-8A0E-18B473B9121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962" y="4459575"/>
            <a:ext cx="1655676" cy="895694"/>
          </a:xfrm>
          <a:prstGeom prst="rect">
            <a:avLst/>
          </a:prstGeom>
        </p:spPr>
      </p:pic>
      <p:pic>
        <p:nvPicPr>
          <p:cNvPr id="59" name="Picture 2">
            <a:extLst>
              <a:ext uri="{FF2B5EF4-FFF2-40B4-BE49-F238E27FC236}">
                <a16:creationId xmlns:a16="http://schemas.microsoft.com/office/drawing/2014/main" id="{01784BA3-106F-4B8F-A010-793C524E2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110" y="2380295"/>
            <a:ext cx="1691811" cy="329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3B82C75-9124-4196-A110-FABD8A028AB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48529" y="5540476"/>
            <a:ext cx="1082743" cy="1097993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0EFF4B2A-47F9-4629-AB37-C76E3E3B4E4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37341" y="4591807"/>
            <a:ext cx="1505027" cy="558829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940F5CA7-751A-4EA5-BD63-3CCE564E525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239934" y="5604170"/>
            <a:ext cx="1693754" cy="103556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8ACE5F88-397D-4674-9B79-64161C979AC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232993" y="5558618"/>
            <a:ext cx="1348176" cy="1256255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7134048D-F3E5-47D3-8D00-C34B4E8945D4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629" y="5693164"/>
            <a:ext cx="1640363" cy="857572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0B22C675-8ADA-4303-8952-5767C91D7E4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722" y="5542806"/>
            <a:ext cx="1267543" cy="1267543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B2827404-FD8D-4C45-891C-8BD6810A0D1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14" y="4412772"/>
            <a:ext cx="1753777" cy="1016934"/>
          </a:xfrm>
          <a:prstGeom prst="rect">
            <a:avLst/>
          </a:prstGeom>
        </p:spPr>
      </p:pic>
      <p:pic>
        <p:nvPicPr>
          <p:cNvPr id="1026" name="Picture 2" descr="Research Services and Mobile Surveys in Emerging Markets">
            <a:extLst>
              <a:ext uri="{FF2B5EF4-FFF2-40B4-BE49-F238E27FC236}">
                <a16:creationId xmlns:a16="http://schemas.microsoft.com/office/drawing/2014/main" id="{8E9F942D-34B6-12CA-F51A-9A2A414DF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5871" y="5708057"/>
            <a:ext cx="2097308" cy="66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AA2AA66-AF63-AF94-51C1-AF25E1EC73A6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OUR CLIENTS                                                                                        3/3</a:t>
            </a:r>
          </a:p>
        </p:txBody>
      </p:sp>
    </p:spTree>
    <p:extLst>
      <p:ext uri="{BB962C8B-B14F-4D97-AF65-F5344CB8AC3E}">
        <p14:creationId xmlns:p14="http://schemas.microsoft.com/office/powerpoint/2010/main" val="1582554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5FD332C7-FE03-35C1-9347-6BEF138499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271" y="4804041"/>
            <a:ext cx="4203032" cy="210151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pic>
        <p:nvPicPr>
          <p:cNvPr id="32" name="Graphic 31" descr="Coins">
            <a:extLst>
              <a:ext uri="{FF2B5EF4-FFF2-40B4-BE49-F238E27FC236}">
                <a16:creationId xmlns:a16="http://schemas.microsoft.com/office/drawing/2014/main" id="{9D7C28AB-534C-4C81-8752-0F9485B465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66302" y="3298042"/>
            <a:ext cx="914018" cy="67101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INTRODUCTION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18691E6-864C-D035-9D80-E6E1D47C577F}"/>
              </a:ext>
            </a:extLst>
          </p:cNvPr>
          <p:cNvGrpSpPr/>
          <p:nvPr/>
        </p:nvGrpSpPr>
        <p:grpSpPr>
          <a:xfrm>
            <a:off x="1088118" y="1860071"/>
            <a:ext cx="8968213" cy="1020560"/>
            <a:chOff x="794352" y="1704336"/>
            <a:chExt cx="8968213" cy="70628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36B9B41-3260-DE31-629B-384B62D37071}"/>
                </a:ext>
              </a:extLst>
            </p:cNvPr>
            <p:cNvGrpSpPr/>
            <p:nvPr/>
          </p:nvGrpSpPr>
          <p:grpSpPr>
            <a:xfrm>
              <a:off x="794352" y="1704336"/>
              <a:ext cx="8968213" cy="706286"/>
              <a:chOff x="794352" y="1704337"/>
              <a:chExt cx="9573329" cy="895761"/>
            </a:xfrm>
          </p:grpSpPr>
          <p:sp>
            <p:nvSpPr>
              <p:cNvPr id="7" name="Round Same Side Corner Rectangle 24">
                <a:extLst>
                  <a:ext uri="{FF2B5EF4-FFF2-40B4-BE49-F238E27FC236}">
                    <a16:creationId xmlns:a16="http://schemas.microsoft.com/office/drawing/2014/main" id="{CEE0AC81-3EAD-8BFE-F6E7-850612B724BF}"/>
                  </a:ext>
                </a:extLst>
              </p:cNvPr>
              <p:cNvSpPr/>
              <p:nvPr/>
            </p:nvSpPr>
            <p:spPr>
              <a:xfrm rot="5400000">
                <a:off x="5224492" y="-2561356"/>
                <a:ext cx="877496" cy="940888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Poppins" pitchFamily="2" charset="77"/>
                </a:endParaRPr>
              </a:p>
            </p:txBody>
          </p:sp>
          <p:sp>
            <p:nvSpPr>
              <p:cNvPr id="9" name="Freeform 224">
                <a:extLst>
                  <a:ext uri="{FF2B5EF4-FFF2-40B4-BE49-F238E27FC236}">
                    <a16:creationId xmlns:a16="http://schemas.microsoft.com/office/drawing/2014/main" id="{1C8107F7-BF30-864B-0A84-6B8CAA7816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352" y="1704337"/>
                <a:ext cx="164447" cy="877496"/>
              </a:xfrm>
              <a:custGeom>
                <a:avLst/>
                <a:gdLst>
                  <a:gd name="T0" fmla="*/ 300 w 301"/>
                  <a:gd name="T1" fmla="*/ 2049 h 2050"/>
                  <a:gd name="T2" fmla="*/ 0 w 301"/>
                  <a:gd name="T3" fmla="*/ 2049 h 2050"/>
                  <a:gd name="T4" fmla="*/ 0 w 301"/>
                  <a:gd name="T5" fmla="*/ 0 h 2050"/>
                  <a:gd name="T6" fmla="*/ 300 w 301"/>
                  <a:gd name="T7" fmla="*/ 0 h 2050"/>
                  <a:gd name="T8" fmla="*/ 300 w 301"/>
                  <a:gd name="T9" fmla="*/ 2049 h 2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2050">
                    <a:moveTo>
                      <a:pt x="300" y="2049"/>
                    </a:moveTo>
                    <a:lnTo>
                      <a:pt x="0" y="2049"/>
                    </a:lnTo>
                    <a:lnTo>
                      <a:pt x="0" y="0"/>
                    </a:lnTo>
                    <a:lnTo>
                      <a:pt x="300" y="0"/>
                    </a:lnTo>
                    <a:lnTo>
                      <a:pt x="300" y="2049"/>
                    </a:lnTo>
                  </a:path>
                </a:pathLst>
              </a:custGeom>
              <a:solidFill>
                <a:srgbClr val="00284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Poppins" pitchFamily="2" charset="77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9DF3CDA-2DFC-5331-5812-7AC2ADB1389E}"/>
                  </a:ext>
                </a:extLst>
              </p:cNvPr>
              <p:cNvSpPr txBox="1"/>
              <p:nvPr/>
            </p:nvSpPr>
            <p:spPr>
              <a:xfrm>
                <a:off x="958797" y="1756190"/>
                <a:ext cx="8520708" cy="8439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dirty="0"/>
                  <a:t>A lockdown is a restriction imposed by authorities to confine people to their homes or limit movement within a specific area, often implemented during emergencies like pandemics or security threats.</a:t>
                </a:r>
                <a:endParaRPr lang="en-US" sz="1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" name="Freeform 225">
              <a:extLst>
                <a:ext uri="{FF2B5EF4-FFF2-40B4-BE49-F238E27FC236}">
                  <a16:creationId xmlns:a16="http://schemas.microsoft.com/office/drawing/2014/main" id="{7C3C596A-F1E9-D341-4260-FD2CCE016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1601" y="1755016"/>
              <a:ext cx="766677" cy="577262"/>
            </a:xfrm>
            <a:custGeom>
              <a:avLst/>
              <a:gdLst>
                <a:gd name="T0" fmla="*/ 1825 w 1826"/>
                <a:gd name="T1" fmla="*/ 912 h 1826"/>
                <a:gd name="T2" fmla="*/ 1825 w 1826"/>
                <a:gd name="T3" fmla="*/ 912 h 1826"/>
                <a:gd name="T4" fmla="*/ 913 w 1826"/>
                <a:gd name="T5" fmla="*/ 1825 h 1826"/>
                <a:gd name="T6" fmla="*/ 913 w 1826"/>
                <a:gd name="T7" fmla="*/ 1825 h 1826"/>
                <a:gd name="T8" fmla="*/ 0 w 1826"/>
                <a:gd name="T9" fmla="*/ 912 h 1826"/>
                <a:gd name="T10" fmla="*/ 0 w 1826"/>
                <a:gd name="T11" fmla="*/ 912 h 1826"/>
                <a:gd name="T12" fmla="*/ 913 w 1826"/>
                <a:gd name="T13" fmla="*/ 0 h 1826"/>
                <a:gd name="T14" fmla="*/ 913 w 1826"/>
                <a:gd name="T15" fmla="*/ 0 h 1826"/>
                <a:gd name="T16" fmla="*/ 1825 w 1826"/>
                <a:gd name="T17" fmla="*/ 912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6" h="1826">
                  <a:moveTo>
                    <a:pt x="1825" y="912"/>
                  </a:moveTo>
                  <a:lnTo>
                    <a:pt x="1825" y="912"/>
                  </a:lnTo>
                  <a:cubicBezTo>
                    <a:pt x="1825" y="1416"/>
                    <a:pt x="1417" y="1825"/>
                    <a:pt x="913" y="1825"/>
                  </a:cubicBezTo>
                  <a:lnTo>
                    <a:pt x="913" y="1825"/>
                  </a:lnTo>
                  <a:cubicBezTo>
                    <a:pt x="409" y="1825"/>
                    <a:pt x="0" y="1416"/>
                    <a:pt x="0" y="912"/>
                  </a:cubicBezTo>
                  <a:lnTo>
                    <a:pt x="0" y="912"/>
                  </a:lnTo>
                  <a:cubicBezTo>
                    <a:pt x="0" y="408"/>
                    <a:pt x="409" y="0"/>
                    <a:pt x="913" y="0"/>
                  </a:cubicBezTo>
                  <a:lnTo>
                    <a:pt x="913" y="0"/>
                  </a:lnTo>
                  <a:cubicBezTo>
                    <a:pt x="1417" y="0"/>
                    <a:pt x="1825" y="408"/>
                    <a:pt x="1825" y="912"/>
                  </a:cubicBez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BA66A0F-DB42-500F-FE1F-96C8CEA11B48}"/>
              </a:ext>
            </a:extLst>
          </p:cNvPr>
          <p:cNvGrpSpPr/>
          <p:nvPr/>
        </p:nvGrpSpPr>
        <p:grpSpPr>
          <a:xfrm>
            <a:off x="1011092" y="3076223"/>
            <a:ext cx="8968214" cy="698489"/>
            <a:chOff x="794352" y="1704338"/>
            <a:chExt cx="8968214" cy="698489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D616118-5529-379C-93AC-5B55813EC8C0}"/>
                </a:ext>
              </a:extLst>
            </p:cNvPr>
            <p:cNvGrpSpPr/>
            <p:nvPr/>
          </p:nvGrpSpPr>
          <p:grpSpPr>
            <a:xfrm>
              <a:off x="794352" y="1704340"/>
              <a:ext cx="8968213" cy="698487"/>
              <a:chOff x="794352" y="1704337"/>
              <a:chExt cx="9573329" cy="885868"/>
            </a:xfrm>
          </p:grpSpPr>
          <p:sp>
            <p:nvSpPr>
              <p:cNvPr id="17" name="Round Same Side Corner Rectangle 24">
                <a:extLst>
                  <a:ext uri="{FF2B5EF4-FFF2-40B4-BE49-F238E27FC236}">
                    <a16:creationId xmlns:a16="http://schemas.microsoft.com/office/drawing/2014/main" id="{3D876982-FE28-94FB-5C27-965A371B671D}"/>
                  </a:ext>
                </a:extLst>
              </p:cNvPr>
              <p:cNvSpPr/>
              <p:nvPr/>
            </p:nvSpPr>
            <p:spPr>
              <a:xfrm rot="5400000">
                <a:off x="5224492" y="-2561356"/>
                <a:ext cx="877496" cy="940888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Poppins" pitchFamily="2" charset="77"/>
                </a:endParaRPr>
              </a:p>
            </p:txBody>
          </p:sp>
          <p:sp>
            <p:nvSpPr>
              <p:cNvPr id="18" name="Freeform 224">
                <a:extLst>
                  <a:ext uri="{FF2B5EF4-FFF2-40B4-BE49-F238E27FC236}">
                    <a16:creationId xmlns:a16="http://schemas.microsoft.com/office/drawing/2014/main" id="{864784EC-0411-D51B-5101-58317155B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352" y="1704337"/>
                <a:ext cx="164447" cy="877496"/>
              </a:xfrm>
              <a:custGeom>
                <a:avLst/>
                <a:gdLst>
                  <a:gd name="T0" fmla="*/ 300 w 301"/>
                  <a:gd name="T1" fmla="*/ 2049 h 2050"/>
                  <a:gd name="T2" fmla="*/ 0 w 301"/>
                  <a:gd name="T3" fmla="*/ 2049 h 2050"/>
                  <a:gd name="T4" fmla="*/ 0 w 301"/>
                  <a:gd name="T5" fmla="*/ 0 h 2050"/>
                  <a:gd name="T6" fmla="*/ 300 w 301"/>
                  <a:gd name="T7" fmla="*/ 0 h 2050"/>
                  <a:gd name="T8" fmla="*/ 300 w 301"/>
                  <a:gd name="T9" fmla="*/ 2049 h 2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2050">
                    <a:moveTo>
                      <a:pt x="300" y="2049"/>
                    </a:moveTo>
                    <a:lnTo>
                      <a:pt x="0" y="2049"/>
                    </a:lnTo>
                    <a:lnTo>
                      <a:pt x="0" y="0"/>
                    </a:lnTo>
                    <a:lnTo>
                      <a:pt x="300" y="0"/>
                    </a:lnTo>
                    <a:lnTo>
                      <a:pt x="300" y="2049"/>
                    </a:lnTo>
                  </a:path>
                </a:pathLst>
              </a:custGeom>
              <a:solidFill>
                <a:srgbClr val="FF5A15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Poppins" pitchFamily="2" charset="77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0636347-4A16-9BDB-A05F-F15A5FD0E001}"/>
                  </a:ext>
                </a:extLst>
              </p:cNvPr>
              <p:cNvSpPr txBox="1"/>
              <p:nvPr/>
            </p:nvSpPr>
            <p:spPr>
              <a:xfrm>
                <a:off x="954627" y="1746657"/>
                <a:ext cx="8290288" cy="843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dirty="0"/>
                  <a:t>People adjusted their spending habits to cope with uncertain financial situations, emphasizing essential purchases and cutting back on non-essentials.</a:t>
                </a:r>
                <a:endParaRPr lang="en-US" sz="1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5" name="Freeform 225">
              <a:extLst>
                <a:ext uri="{FF2B5EF4-FFF2-40B4-BE49-F238E27FC236}">
                  <a16:creationId xmlns:a16="http://schemas.microsoft.com/office/drawing/2014/main" id="{69AC937C-9451-CDBF-96A7-B6A7E1B7F8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7428" y="1704338"/>
              <a:ext cx="805138" cy="691886"/>
            </a:xfrm>
            <a:custGeom>
              <a:avLst/>
              <a:gdLst>
                <a:gd name="T0" fmla="*/ 1825 w 1826"/>
                <a:gd name="T1" fmla="*/ 912 h 1826"/>
                <a:gd name="T2" fmla="*/ 1825 w 1826"/>
                <a:gd name="T3" fmla="*/ 912 h 1826"/>
                <a:gd name="T4" fmla="*/ 913 w 1826"/>
                <a:gd name="T5" fmla="*/ 1825 h 1826"/>
                <a:gd name="T6" fmla="*/ 913 w 1826"/>
                <a:gd name="T7" fmla="*/ 1825 h 1826"/>
                <a:gd name="T8" fmla="*/ 0 w 1826"/>
                <a:gd name="T9" fmla="*/ 912 h 1826"/>
                <a:gd name="T10" fmla="*/ 0 w 1826"/>
                <a:gd name="T11" fmla="*/ 912 h 1826"/>
                <a:gd name="T12" fmla="*/ 913 w 1826"/>
                <a:gd name="T13" fmla="*/ 0 h 1826"/>
                <a:gd name="T14" fmla="*/ 913 w 1826"/>
                <a:gd name="T15" fmla="*/ 0 h 1826"/>
                <a:gd name="T16" fmla="*/ 1825 w 1826"/>
                <a:gd name="T17" fmla="*/ 912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6" h="1826">
                  <a:moveTo>
                    <a:pt x="1825" y="912"/>
                  </a:moveTo>
                  <a:lnTo>
                    <a:pt x="1825" y="912"/>
                  </a:lnTo>
                  <a:cubicBezTo>
                    <a:pt x="1825" y="1416"/>
                    <a:pt x="1417" y="1825"/>
                    <a:pt x="913" y="1825"/>
                  </a:cubicBezTo>
                  <a:lnTo>
                    <a:pt x="913" y="1825"/>
                  </a:lnTo>
                  <a:cubicBezTo>
                    <a:pt x="409" y="1825"/>
                    <a:pt x="0" y="1416"/>
                    <a:pt x="0" y="912"/>
                  </a:cubicBezTo>
                  <a:lnTo>
                    <a:pt x="0" y="912"/>
                  </a:lnTo>
                  <a:cubicBezTo>
                    <a:pt x="0" y="408"/>
                    <a:pt x="409" y="0"/>
                    <a:pt x="913" y="0"/>
                  </a:cubicBezTo>
                  <a:lnTo>
                    <a:pt x="913" y="0"/>
                  </a:lnTo>
                  <a:cubicBezTo>
                    <a:pt x="1417" y="0"/>
                    <a:pt x="1825" y="408"/>
                    <a:pt x="1825" y="912"/>
                  </a:cubicBez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D605955-96B4-7FA0-5AE3-3FC2B8764FAB}"/>
              </a:ext>
            </a:extLst>
          </p:cNvPr>
          <p:cNvGrpSpPr/>
          <p:nvPr/>
        </p:nvGrpSpPr>
        <p:grpSpPr>
          <a:xfrm>
            <a:off x="1072076" y="4077109"/>
            <a:ext cx="8968214" cy="700163"/>
            <a:chOff x="794352" y="1704338"/>
            <a:chExt cx="8968214" cy="700163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907A2EA2-1089-DF2F-326C-0E14370C614F}"/>
                </a:ext>
              </a:extLst>
            </p:cNvPr>
            <p:cNvGrpSpPr/>
            <p:nvPr/>
          </p:nvGrpSpPr>
          <p:grpSpPr>
            <a:xfrm>
              <a:off x="794352" y="1704338"/>
              <a:ext cx="8968213" cy="700163"/>
              <a:chOff x="794352" y="1704337"/>
              <a:chExt cx="9573329" cy="887994"/>
            </a:xfrm>
          </p:grpSpPr>
          <p:sp>
            <p:nvSpPr>
              <p:cNvPr id="23" name="Round Same Side Corner Rectangle 24">
                <a:extLst>
                  <a:ext uri="{FF2B5EF4-FFF2-40B4-BE49-F238E27FC236}">
                    <a16:creationId xmlns:a16="http://schemas.microsoft.com/office/drawing/2014/main" id="{EA0769AA-FD6B-4224-B285-BC8968A4BA9B}"/>
                  </a:ext>
                </a:extLst>
              </p:cNvPr>
              <p:cNvSpPr/>
              <p:nvPr/>
            </p:nvSpPr>
            <p:spPr>
              <a:xfrm rot="5400000">
                <a:off x="5224492" y="-2561356"/>
                <a:ext cx="877496" cy="940888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Poppins" pitchFamily="2" charset="77"/>
                </a:endParaRPr>
              </a:p>
            </p:txBody>
          </p:sp>
          <p:sp>
            <p:nvSpPr>
              <p:cNvPr id="24" name="Freeform 224">
                <a:extLst>
                  <a:ext uri="{FF2B5EF4-FFF2-40B4-BE49-F238E27FC236}">
                    <a16:creationId xmlns:a16="http://schemas.microsoft.com/office/drawing/2014/main" id="{8B348ED4-7552-55BB-289B-0692FA128D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352" y="1704337"/>
                <a:ext cx="164447" cy="877496"/>
              </a:xfrm>
              <a:custGeom>
                <a:avLst/>
                <a:gdLst>
                  <a:gd name="T0" fmla="*/ 300 w 301"/>
                  <a:gd name="T1" fmla="*/ 2049 h 2050"/>
                  <a:gd name="T2" fmla="*/ 0 w 301"/>
                  <a:gd name="T3" fmla="*/ 2049 h 2050"/>
                  <a:gd name="T4" fmla="*/ 0 w 301"/>
                  <a:gd name="T5" fmla="*/ 0 h 2050"/>
                  <a:gd name="T6" fmla="*/ 300 w 301"/>
                  <a:gd name="T7" fmla="*/ 0 h 2050"/>
                  <a:gd name="T8" fmla="*/ 300 w 301"/>
                  <a:gd name="T9" fmla="*/ 2049 h 2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2050">
                    <a:moveTo>
                      <a:pt x="300" y="2049"/>
                    </a:moveTo>
                    <a:lnTo>
                      <a:pt x="0" y="2049"/>
                    </a:lnTo>
                    <a:lnTo>
                      <a:pt x="0" y="0"/>
                    </a:lnTo>
                    <a:lnTo>
                      <a:pt x="300" y="0"/>
                    </a:lnTo>
                    <a:lnTo>
                      <a:pt x="300" y="2049"/>
                    </a:lnTo>
                  </a:path>
                </a:pathLst>
              </a:custGeom>
              <a:solidFill>
                <a:srgbClr val="00284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Poppins" pitchFamily="2" charset="77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699BFF2-7C51-D972-84D4-4B921AD41A77}"/>
                  </a:ext>
                </a:extLst>
              </p:cNvPr>
              <p:cNvSpPr txBox="1"/>
              <p:nvPr/>
            </p:nvSpPr>
            <p:spPr>
              <a:xfrm>
                <a:off x="975923" y="1748783"/>
                <a:ext cx="8338761" cy="843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dirty="0"/>
                  <a:t>Individuals had to categorize goods and services as essential or non-essential, directing their spending to meet immediate needs.</a:t>
                </a:r>
                <a:endParaRPr lang="en-US" sz="1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2" name="Freeform 225">
              <a:extLst>
                <a:ext uri="{FF2B5EF4-FFF2-40B4-BE49-F238E27FC236}">
                  <a16:creationId xmlns:a16="http://schemas.microsoft.com/office/drawing/2014/main" id="{C95B68B6-7B38-F4B3-59EF-EE5135DD4F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7428" y="1704338"/>
              <a:ext cx="805138" cy="691886"/>
            </a:xfrm>
            <a:custGeom>
              <a:avLst/>
              <a:gdLst>
                <a:gd name="T0" fmla="*/ 1825 w 1826"/>
                <a:gd name="T1" fmla="*/ 912 h 1826"/>
                <a:gd name="T2" fmla="*/ 1825 w 1826"/>
                <a:gd name="T3" fmla="*/ 912 h 1826"/>
                <a:gd name="T4" fmla="*/ 913 w 1826"/>
                <a:gd name="T5" fmla="*/ 1825 h 1826"/>
                <a:gd name="T6" fmla="*/ 913 w 1826"/>
                <a:gd name="T7" fmla="*/ 1825 h 1826"/>
                <a:gd name="T8" fmla="*/ 0 w 1826"/>
                <a:gd name="T9" fmla="*/ 912 h 1826"/>
                <a:gd name="T10" fmla="*/ 0 w 1826"/>
                <a:gd name="T11" fmla="*/ 912 h 1826"/>
                <a:gd name="T12" fmla="*/ 913 w 1826"/>
                <a:gd name="T13" fmla="*/ 0 h 1826"/>
                <a:gd name="T14" fmla="*/ 913 w 1826"/>
                <a:gd name="T15" fmla="*/ 0 h 1826"/>
                <a:gd name="T16" fmla="*/ 1825 w 1826"/>
                <a:gd name="T17" fmla="*/ 912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6" h="1826">
                  <a:moveTo>
                    <a:pt x="1825" y="912"/>
                  </a:moveTo>
                  <a:lnTo>
                    <a:pt x="1825" y="912"/>
                  </a:lnTo>
                  <a:cubicBezTo>
                    <a:pt x="1825" y="1416"/>
                    <a:pt x="1417" y="1825"/>
                    <a:pt x="913" y="1825"/>
                  </a:cubicBezTo>
                  <a:lnTo>
                    <a:pt x="913" y="1825"/>
                  </a:lnTo>
                  <a:cubicBezTo>
                    <a:pt x="409" y="1825"/>
                    <a:pt x="0" y="1416"/>
                    <a:pt x="0" y="912"/>
                  </a:cubicBezTo>
                  <a:lnTo>
                    <a:pt x="0" y="912"/>
                  </a:lnTo>
                  <a:cubicBezTo>
                    <a:pt x="0" y="408"/>
                    <a:pt x="409" y="0"/>
                    <a:pt x="913" y="0"/>
                  </a:cubicBezTo>
                  <a:lnTo>
                    <a:pt x="913" y="0"/>
                  </a:lnTo>
                  <a:cubicBezTo>
                    <a:pt x="1417" y="0"/>
                    <a:pt x="1825" y="408"/>
                    <a:pt x="1825" y="912"/>
                  </a:cubicBez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</p:grpSp>
      <p:pic>
        <p:nvPicPr>
          <p:cNvPr id="43" name="Graphic 42" descr="Downward trend">
            <a:extLst>
              <a:ext uri="{FF2B5EF4-FFF2-40B4-BE49-F238E27FC236}">
                <a16:creationId xmlns:a16="http://schemas.microsoft.com/office/drawing/2014/main" id="{CAA077A1-76C5-6F29-2704-CC0E0885AC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17586" y="3063635"/>
            <a:ext cx="665628" cy="6656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1FDE90-DB87-622B-F9B9-CB80588D1CE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831" y="2032992"/>
            <a:ext cx="631567" cy="605010"/>
          </a:xfrm>
          <a:prstGeom prst="rect">
            <a:avLst/>
          </a:prstGeom>
        </p:spPr>
      </p:pic>
      <p:pic>
        <p:nvPicPr>
          <p:cNvPr id="26" name="Graphic 25" descr="Table">
            <a:extLst>
              <a:ext uri="{FF2B5EF4-FFF2-40B4-BE49-F238E27FC236}">
                <a16:creationId xmlns:a16="http://schemas.microsoft.com/office/drawing/2014/main" id="{FA349FA5-92F5-0940-91B1-4B285D58E8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53158" y="4119043"/>
            <a:ext cx="611094" cy="61109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99A2857-6F2E-8BE6-23D8-163D504D127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419" y="4271051"/>
            <a:ext cx="3714582" cy="371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725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Objectives                                                               5/10</a:t>
            </a:r>
            <a:endParaRPr lang="en-GB" b="1" dirty="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B8F8595-E524-42B7-9BB7-9CAEC5F29CF6}"/>
              </a:ext>
            </a:extLst>
          </p:cNvPr>
          <p:cNvGrpSpPr/>
          <p:nvPr/>
        </p:nvGrpSpPr>
        <p:grpSpPr>
          <a:xfrm>
            <a:off x="546527" y="1932793"/>
            <a:ext cx="10781844" cy="1918510"/>
            <a:chOff x="497873" y="1592969"/>
            <a:chExt cx="11326308" cy="1949967"/>
          </a:xfrm>
        </p:grpSpPr>
        <p:grpSp>
          <p:nvGrpSpPr>
            <p:cNvPr id="70" name="Google Shape;185;p20">
              <a:extLst>
                <a:ext uri="{FF2B5EF4-FFF2-40B4-BE49-F238E27FC236}">
                  <a16:creationId xmlns:a16="http://schemas.microsoft.com/office/drawing/2014/main" id="{C8313D4B-6F9E-4C97-A73D-C6273BCAB2A6}"/>
                </a:ext>
              </a:extLst>
            </p:cNvPr>
            <p:cNvGrpSpPr/>
            <p:nvPr/>
          </p:nvGrpSpPr>
          <p:grpSpPr>
            <a:xfrm>
              <a:off x="497873" y="2181921"/>
              <a:ext cx="11282647" cy="1010907"/>
              <a:chOff x="677324" y="1209675"/>
              <a:chExt cx="7811401" cy="758181"/>
            </a:xfrm>
          </p:grpSpPr>
          <p:sp>
            <p:nvSpPr>
              <p:cNvPr id="73" name="Google Shape;189;p20">
                <a:extLst>
                  <a:ext uri="{FF2B5EF4-FFF2-40B4-BE49-F238E27FC236}">
                    <a16:creationId xmlns:a16="http://schemas.microsoft.com/office/drawing/2014/main" id="{47D83D58-D03F-46FD-A2B0-2A4B307E99DC}"/>
                  </a:ext>
                </a:extLst>
              </p:cNvPr>
              <p:cNvSpPr/>
              <p:nvPr/>
            </p:nvSpPr>
            <p:spPr>
              <a:xfrm>
                <a:off x="677325" y="1209675"/>
                <a:ext cx="7811400" cy="752100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  <a:effectLst>
                <a:outerShdw dist="28575" dir="5400000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74" name="Google Shape;190;p20">
                <a:extLst>
                  <a:ext uri="{FF2B5EF4-FFF2-40B4-BE49-F238E27FC236}">
                    <a16:creationId xmlns:a16="http://schemas.microsoft.com/office/drawing/2014/main" id="{AF275E40-DD8C-475C-B427-D34885045309}"/>
                  </a:ext>
                </a:extLst>
              </p:cNvPr>
              <p:cNvSpPr/>
              <p:nvPr/>
            </p:nvSpPr>
            <p:spPr>
              <a:xfrm>
                <a:off x="677324" y="1209675"/>
                <a:ext cx="2016305" cy="758181"/>
              </a:xfrm>
              <a:custGeom>
                <a:avLst/>
                <a:gdLst/>
                <a:ahLst/>
                <a:cxnLst/>
                <a:rect l="l" t="t" r="r" b="b"/>
                <a:pathLst>
                  <a:path w="25309" h="6582" extrusionOk="0">
                    <a:moveTo>
                      <a:pt x="820" y="1"/>
                    </a:moveTo>
                    <a:cubicBezTo>
                      <a:pt x="349" y="1"/>
                      <a:pt x="1" y="373"/>
                      <a:pt x="1" y="845"/>
                    </a:cubicBezTo>
                    <a:lnTo>
                      <a:pt x="1" y="5763"/>
                    </a:lnTo>
                    <a:cubicBezTo>
                      <a:pt x="1" y="6210"/>
                      <a:pt x="349" y="6582"/>
                      <a:pt x="820" y="6582"/>
                    </a:cubicBezTo>
                    <a:lnTo>
                      <a:pt x="22577" y="6582"/>
                    </a:lnTo>
                    <a:cubicBezTo>
                      <a:pt x="22825" y="6582"/>
                      <a:pt x="23073" y="6458"/>
                      <a:pt x="23222" y="6260"/>
                    </a:cubicBezTo>
                    <a:lnTo>
                      <a:pt x="25086" y="3800"/>
                    </a:lnTo>
                    <a:cubicBezTo>
                      <a:pt x="25309" y="3502"/>
                      <a:pt x="25309" y="3105"/>
                      <a:pt x="25086" y="2807"/>
                    </a:cubicBezTo>
                    <a:lnTo>
                      <a:pt x="23222" y="349"/>
                    </a:lnTo>
                    <a:cubicBezTo>
                      <a:pt x="23073" y="124"/>
                      <a:pt x="22825" y="1"/>
                      <a:pt x="225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75" name="Google Shape;191;p20">
                <a:extLst>
                  <a:ext uri="{FF2B5EF4-FFF2-40B4-BE49-F238E27FC236}">
                    <a16:creationId xmlns:a16="http://schemas.microsoft.com/office/drawing/2014/main" id="{74443F1F-5117-4095-9495-6A9036FF8C4D}"/>
                  </a:ext>
                </a:extLst>
              </p:cNvPr>
              <p:cNvSpPr/>
              <p:nvPr/>
            </p:nvSpPr>
            <p:spPr>
              <a:xfrm>
                <a:off x="677324" y="1209675"/>
                <a:ext cx="857400" cy="752100"/>
              </a:xfrm>
              <a:prstGeom prst="roundRect">
                <a:avLst>
                  <a:gd name="adj" fmla="val 12318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76" name="Google Shape;198;p20">
                <a:extLst>
                  <a:ext uri="{FF2B5EF4-FFF2-40B4-BE49-F238E27FC236}">
                    <a16:creationId xmlns:a16="http://schemas.microsoft.com/office/drawing/2014/main" id="{BB4D0C6E-40DA-4786-AC0C-A64566A7BB21}"/>
                  </a:ext>
                </a:extLst>
              </p:cNvPr>
              <p:cNvSpPr/>
              <p:nvPr/>
            </p:nvSpPr>
            <p:spPr>
              <a:xfrm>
                <a:off x="1846948" y="1387358"/>
                <a:ext cx="397866" cy="400631"/>
              </a:xfrm>
              <a:custGeom>
                <a:avLst/>
                <a:gdLst/>
                <a:ahLst/>
                <a:cxnLst/>
                <a:rect l="l" t="t" r="r" b="b"/>
                <a:pathLst>
                  <a:path w="3454" h="3478" extrusionOk="0">
                    <a:moveTo>
                      <a:pt x="1739" y="1"/>
                    </a:moveTo>
                    <a:cubicBezTo>
                      <a:pt x="772" y="1"/>
                      <a:pt x="1" y="770"/>
                      <a:pt x="1" y="1739"/>
                    </a:cubicBezTo>
                    <a:cubicBezTo>
                      <a:pt x="1" y="2707"/>
                      <a:pt x="772" y="3478"/>
                      <a:pt x="1739" y="3478"/>
                    </a:cubicBezTo>
                    <a:cubicBezTo>
                      <a:pt x="2683" y="3478"/>
                      <a:pt x="3454" y="2707"/>
                      <a:pt x="3454" y="1739"/>
                    </a:cubicBezTo>
                    <a:cubicBezTo>
                      <a:pt x="3454" y="770"/>
                      <a:pt x="2683" y="1"/>
                      <a:pt x="1739" y="1"/>
                    </a:cubicBezTo>
                    <a:close/>
                  </a:path>
                </a:pathLst>
              </a:custGeom>
              <a:solidFill>
                <a:srgbClr val="F6FAF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</p:grpSp>
        <p:sp>
          <p:nvSpPr>
            <p:cNvPr id="71" name="Google Shape;203;p20">
              <a:extLst>
                <a:ext uri="{FF2B5EF4-FFF2-40B4-BE49-F238E27FC236}">
                  <a16:creationId xmlns:a16="http://schemas.microsoft.com/office/drawing/2014/main" id="{CF868549-E0A1-40CA-A3C9-20F84E832C04}"/>
                </a:ext>
              </a:extLst>
            </p:cNvPr>
            <p:cNvSpPr txBox="1"/>
            <p:nvPr/>
          </p:nvSpPr>
          <p:spPr>
            <a:xfrm>
              <a:off x="3480838" y="1592969"/>
              <a:ext cx="8343343" cy="19499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lvl="0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 dirty="0">
                <a:solidFill>
                  <a:schemeClr val="accent1"/>
                </a:solidFill>
              </a:endParaRPr>
            </a:p>
            <a:p>
              <a:pPr lvl="0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>
                  <a:solidFill>
                    <a:schemeClr val="accent1"/>
                  </a:solidFill>
                </a:rPr>
                <a:t>To examined how the COVID-19 lockdown impacted daily life, finances, and shopping habits of Kathmandu Valley's consumers, with a focus on income changes, spending shifts, and online shopping adoption.</a:t>
              </a:r>
              <a:endParaRPr lang="en-GB" sz="2000" b="1" dirty="0">
                <a:solidFill>
                  <a:schemeClr val="accent1"/>
                </a:solidFill>
                <a:latin typeface="+mj-lt"/>
                <a:cs typeface="Poppins" panose="00000500000000000000" pitchFamily="2" charset="0"/>
              </a:endParaRPr>
            </a:p>
          </p:txBody>
        </p:sp>
        <p:sp>
          <p:nvSpPr>
            <p:cNvPr id="72" name="Google Shape;207;p20">
              <a:extLst>
                <a:ext uri="{FF2B5EF4-FFF2-40B4-BE49-F238E27FC236}">
                  <a16:creationId xmlns:a16="http://schemas.microsoft.com/office/drawing/2014/main" id="{F1C1C056-7109-42B3-A583-1BBE855FCB9F}"/>
                </a:ext>
              </a:extLst>
            </p:cNvPr>
            <p:cNvSpPr txBox="1"/>
            <p:nvPr/>
          </p:nvSpPr>
          <p:spPr>
            <a:xfrm>
              <a:off x="2257907" y="2496919"/>
              <a:ext cx="439312" cy="3607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400" b="1" dirty="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2400" b="1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52CD8609-D0D3-8CAE-168C-D611BE1514D7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RESEARCH OBJECTIVES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D86070E-E2BD-1A7B-38A8-75BDFEA36264}"/>
              </a:ext>
            </a:extLst>
          </p:cNvPr>
          <p:cNvGrpSpPr/>
          <p:nvPr/>
        </p:nvGrpSpPr>
        <p:grpSpPr>
          <a:xfrm>
            <a:off x="436728" y="4074600"/>
            <a:ext cx="3659836" cy="2600360"/>
            <a:chOff x="2" y="3691060"/>
            <a:chExt cx="12385503" cy="10024190"/>
          </a:xfrm>
        </p:grpSpPr>
        <p:sp>
          <p:nvSpPr>
            <p:cNvPr id="6" name="Freeform 88">
              <a:extLst>
                <a:ext uri="{FF2B5EF4-FFF2-40B4-BE49-F238E27FC236}">
                  <a16:creationId xmlns:a16="http://schemas.microsoft.com/office/drawing/2014/main" id="{B2BB2352-AE85-C019-9A53-4F787D436D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" y="3839023"/>
              <a:ext cx="11864741" cy="9870731"/>
            </a:xfrm>
            <a:custGeom>
              <a:avLst/>
              <a:gdLst>
                <a:gd name="connsiteX0" fmla="*/ 3904506 w 11860793"/>
                <a:gd name="connsiteY0" fmla="*/ 1660 h 9867447"/>
                <a:gd name="connsiteX1" fmla="*/ 11839731 w 11860793"/>
                <a:gd name="connsiteY1" fmla="*/ 9867447 h 9867447"/>
                <a:gd name="connsiteX2" fmla="*/ 0 w 11860793"/>
                <a:gd name="connsiteY2" fmla="*/ 9853745 h 9867447"/>
                <a:gd name="connsiteX3" fmla="*/ 0 w 11860793"/>
                <a:gd name="connsiteY3" fmla="*/ 634454 h 9867447"/>
                <a:gd name="connsiteX4" fmla="*/ 3904506 w 11860793"/>
                <a:gd name="connsiteY4" fmla="*/ 1660 h 986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0793" h="9867447">
                  <a:moveTo>
                    <a:pt x="3904506" y="1660"/>
                  </a:moveTo>
                  <a:cubicBezTo>
                    <a:pt x="7496331" y="-57717"/>
                    <a:pt x="12215057" y="1442745"/>
                    <a:pt x="11839731" y="9867447"/>
                  </a:cubicBezTo>
                  <a:lnTo>
                    <a:pt x="0" y="9853745"/>
                  </a:lnTo>
                  <a:lnTo>
                    <a:pt x="0" y="634454"/>
                  </a:lnTo>
                  <a:cubicBezTo>
                    <a:pt x="0" y="634454"/>
                    <a:pt x="1749411" y="37286"/>
                    <a:pt x="3904506" y="1660"/>
                  </a:cubicBezTo>
                  <a:close/>
                </a:path>
              </a:pathLst>
            </a:custGeom>
            <a:solidFill>
              <a:srgbClr val="DAEBF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516856D-84FA-87D6-3763-F8C56B5A019C}"/>
                </a:ext>
              </a:extLst>
            </p:cNvPr>
            <p:cNvGrpSpPr/>
            <p:nvPr/>
          </p:nvGrpSpPr>
          <p:grpSpPr>
            <a:xfrm>
              <a:off x="1446957" y="3691060"/>
              <a:ext cx="10938548" cy="10024190"/>
              <a:chOff x="1446957" y="3691060"/>
              <a:chExt cx="10938548" cy="10024190"/>
            </a:xfrm>
          </p:grpSpPr>
          <p:sp>
            <p:nvSpPr>
              <p:cNvPr id="8" name="Freeform 380">
                <a:extLst>
                  <a:ext uri="{FF2B5EF4-FFF2-40B4-BE49-F238E27FC236}">
                    <a16:creationId xmlns:a16="http://schemas.microsoft.com/office/drawing/2014/main" id="{3ED03ED9-A8A0-0F9C-F48D-DB13F5BCF5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5679" y="7607846"/>
                <a:ext cx="2241118" cy="3949743"/>
              </a:xfrm>
              <a:custGeom>
                <a:avLst/>
                <a:gdLst>
                  <a:gd name="T0" fmla="*/ 647340 w 1800"/>
                  <a:gd name="T1" fmla="*/ 1141052 h 3172"/>
                  <a:gd name="T2" fmla="*/ 606679 w 1800"/>
                  <a:gd name="T3" fmla="*/ 59374 h 3172"/>
                  <a:gd name="T4" fmla="*/ 406252 w 1800"/>
                  <a:gd name="T5" fmla="*/ 4678 h 3172"/>
                  <a:gd name="T6" fmla="*/ 406252 w 1800"/>
                  <a:gd name="T7" fmla="*/ 4678 h 3172"/>
                  <a:gd name="T8" fmla="*/ 315574 w 1800"/>
                  <a:gd name="T9" fmla="*/ 0 h 3172"/>
                  <a:gd name="T10" fmla="*/ 315574 w 1800"/>
                  <a:gd name="T11" fmla="*/ 0 h 3172"/>
                  <a:gd name="T12" fmla="*/ 214461 w 1800"/>
                  <a:gd name="T13" fmla="*/ 5398 h 3172"/>
                  <a:gd name="T14" fmla="*/ 360 w 1800"/>
                  <a:gd name="T15" fmla="*/ 81684 h 3172"/>
                  <a:gd name="T16" fmla="*/ 0 w 1800"/>
                  <a:gd name="T17" fmla="*/ 84922 h 3172"/>
                  <a:gd name="T18" fmla="*/ 0 w 1800"/>
                  <a:gd name="T19" fmla="*/ 84922 h 3172"/>
                  <a:gd name="T20" fmla="*/ 249724 w 1800"/>
                  <a:gd name="T21" fmla="*/ 1083118 h 3172"/>
                  <a:gd name="T22" fmla="*/ 249724 w 1800"/>
                  <a:gd name="T23" fmla="*/ 1083118 h 3172"/>
                  <a:gd name="T24" fmla="*/ 288227 w 1800"/>
                  <a:gd name="T25" fmla="*/ 1082398 h 3172"/>
                  <a:gd name="T26" fmla="*/ 288227 w 1800"/>
                  <a:gd name="T27" fmla="*/ 1082398 h 3172"/>
                  <a:gd name="T28" fmla="*/ 647340 w 1800"/>
                  <a:gd name="T29" fmla="*/ 1141052 h 317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800" h="3172">
                    <a:moveTo>
                      <a:pt x="1799" y="3171"/>
                    </a:moveTo>
                    <a:lnTo>
                      <a:pt x="1686" y="165"/>
                    </a:lnTo>
                    <a:lnTo>
                      <a:pt x="1129" y="13"/>
                    </a:lnTo>
                    <a:cubicBezTo>
                      <a:pt x="1045" y="4"/>
                      <a:pt x="961" y="0"/>
                      <a:pt x="877" y="0"/>
                    </a:cubicBezTo>
                    <a:cubicBezTo>
                      <a:pt x="783" y="0"/>
                      <a:pt x="689" y="5"/>
                      <a:pt x="596" y="15"/>
                    </a:cubicBezTo>
                    <a:lnTo>
                      <a:pt x="1" y="227"/>
                    </a:lnTo>
                    <a:lnTo>
                      <a:pt x="0" y="236"/>
                    </a:lnTo>
                    <a:cubicBezTo>
                      <a:pt x="149" y="690"/>
                      <a:pt x="394" y="1548"/>
                      <a:pt x="694" y="3010"/>
                    </a:cubicBezTo>
                    <a:cubicBezTo>
                      <a:pt x="729" y="3009"/>
                      <a:pt x="765" y="3008"/>
                      <a:pt x="801" y="3008"/>
                    </a:cubicBezTo>
                    <a:cubicBezTo>
                      <a:pt x="1305" y="3004"/>
                      <a:pt x="1799" y="3171"/>
                      <a:pt x="1799" y="3171"/>
                    </a:cubicBezTo>
                  </a:path>
                </a:pathLst>
              </a:custGeom>
              <a:solidFill>
                <a:srgbClr val="2DD1B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9" name="Freeform 381">
                <a:extLst>
                  <a:ext uri="{FF2B5EF4-FFF2-40B4-BE49-F238E27FC236}">
                    <a16:creationId xmlns:a16="http://schemas.microsoft.com/office/drawing/2014/main" id="{55BEA574-5E9E-BD7F-384B-4942617944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7651" y="7898994"/>
                <a:ext cx="1230418" cy="3647608"/>
              </a:xfrm>
              <a:custGeom>
                <a:avLst/>
                <a:gdLst>
                  <a:gd name="T0" fmla="*/ 0 w 988"/>
                  <a:gd name="T1" fmla="*/ 1053740 h 2929"/>
                  <a:gd name="T2" fmla="*/ 0 w 988"/>
                  <a:gd name="T3" fmla="*/ 1053740 h 2929"/>
                  <a:gd name="T4" fmla="*/ 355240 w 988"/>
                  <a:gd name="T5" fmla="*/ 998318 h 2929"/>
                  <a:gd name="T6" fmla="*/ 355240 w 988"/>
                  <a:gd name="T7" fmla="*/ 998318 h 2929"/>
                  <a:gd name="T8" fmla="*/ 105456 w 988"/>
                  <a:gd name="T9" fmla="*/ 0 h 2929"/>
                  <a:gd name="T10" fmla="*/ 0 w 988"/>
                  <a:gd name="T11" fmla="*/ 1053740 h 292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88" h="2929">
                    <a:moveTo>
                      <a:pt x="0" y="2928"/>
                    </a:moveTo>
                    <a:lnTo>
                      <a:pt x="0" y="2928"/>
                    </a:lnTo>
                    <a:cubicBezTo>
                      <a:pt x="0" y="2928"/>
                      <a:pt x="444" y="2795"/>
                      <a:pt x="987" y="2774"/>
                    </a:cubicBezTo>
                    <a:cubicBezTo>
                      <a:pt x="687" y="1312"/>
                      <a:pt x="442" y="454"/>
                      <a:pt x="293" y="0"/>
                    </a:cubicBezTo>
                    <a:lnTo>
                      <a:pt x="0" y="2928"/>
                    </a:lnTo>
                  </a:path>
                </a:pathLst>
              </a:custGeom>
              <a:solidFill>
                <a:srgbClr val="47B5A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0" name="Freeform 382">
                <a:extLst>
                  <a:ext uri="{FF2B5EF4-FFF2-40B4-BE49-F238E27FC236}">
                    <a16:creationId xmlns:a16="http://schemas.microsoft.com/office/drawing/2014/main" id="{FC28CFBD-DD32-C32A-8622-B909D7237B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2025" y="11480685"/>
                <a:ext cx="3943928" cy="2230315"/>
              </a:xfrm>
              <a:custGeom>
                <a:avLst/>
                <a:gdLst>
                  <a:gd name="T0" fmla="*/ 1139465 w 3167"/>
                  <a:gd name="T1" fmla="*/ 644165 h 1792"/>
                  <a:gd name="T2" fmla="*/ 948355 w 3167"/>
                  <a:gd name="T3" fmla="*/ 57187 h 1792"/>
                  <a:gd name="T4" fmla="*/ 948355 w 3167"/>
                  <a:gd name="T5" fmla="*/ 57187 h 1792"/>
                  <a:gd name="T6" fmla="*/ 948355 w 3167"/>
                  <a:gd name="T7" fmla="*/ 57187 h 1792"/>
                  <a:gd name="T8" fmla="*/ 633436 w 3167"/>
                  <a:gd name="T9" fmla="*/ 0 h 1792"/>
                  <a:gd name="T10" fmla="*/ 505669 w 3167"/>
                  <a:gd name="T11" fmla="*/ 0 h 1792"/>
                  <a:gd name="T12" fmla="*/ 505669 w 3167"/>
                  <a:gd name="T13" fmla="*/ 0 h 1792"/>
                  <a:gd name="T14" fmla="*/ 190751 w 3167"/>
                  <a:gd name="T15" fmla="*/ 57187 h 1792"/>
                  <a:gd name="T16" fmla="*/ 0 w 3167"/>
                  <a:gd name="T17" fmla="*/ 644165 h 1792"/>
                  <a:gd name="T18" fmla="*/ 502430 w 3167"/>
                  <a:gd name="T19" fmla="*/ 644165 h 1792"/>
                  <a:gd name="T20" fmla="*/ 552457 w 3167"/>
                  <a:gd name="T21" fmla="*/ 366861 h 1792"/>
                  <a:gd name="T22" fmla="*/ 630557 w 3167"/>
                  <a:gd name="T23" fmla="*/ 367940 h 1792"/>
                  <a:gd name="T24" fmla="*/ 709736 w 3167"/>
                  <a:gd name="T25" fmla="*/ 644165 h 1792"/>
                  <a:gd name="T26" fmla="*/ 1139465 w 3167"/>
                  <a:gd name="T27" fmla="*/ 644165 h 179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167" h="1792">
                    <a:moveTo>
                      <a:pt x="3166" y="1791"/>
                    </a:moveTo>
                    <a:lnTo>
                      <a:pt x="2635" y="159"/>
                    </a:lnTo>
                    <a:cubicBezTo>
                      <a:pt x="2351" y="70"/>
                      <a:pt x="2058" y="17"/>
                      <a:pt x="1760" y="0"/>
                    </a:cubicBezTo>
                    <a:lnTo>
                      <a:pt x="1405" y="0"/>
                    </a:lnTo>
                    <a:cubicBezTo>
                      <a:pt x="1108" y="17"/>
                      <a:pt x="815" y="70"/>
                      <a:pt x="530" y="159"/>
                    </a:cubicBezTo>
                    <a:lnTo>
                      <a:pt x="0" y="1791"/>
                    </a:lnTo>
                    <a:lnTo>
                      <a:pt x="1396" y="1791"/>
                    </a:lnTo>
                    <a:lnTo>
                      <a:pt x="1535" y="1020"/>
                    </a:lnTo>
                    <a:lnTo>
                      <a:pt x="1752" y="1023"/>
                    </a:lnTo>
                    <a:lnTo>
                      <a:pt x="1972" y="1791"/>
                    </a:lnTo>
                    <a:lnTo>
                      <a:pt x="3166" y="1791"/>
                    </a:lnTo>
                  </a:path>
                </a:pathLst>
              </a:custGeom>
              <a:solidFill>
                <a:srgbClr val="3F8D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1" name="Freeform 383">
                <a:extLst>
                  <a:ext uri="{FF2B5EF4-FFF2-40B4-BE49-F238E27FC236}">
                    <a16:creationId xmlns:a16="http://schemas.microsoft.com/office/drawing/2014/main" id="{DE75ABFE-42EE-EE39-B69B-6AA0ADC96B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2715" y="12749656"/>
                <a:ext cx="769011" cy="961341"/>
              </a:xfrm>
              <a:custGeom>
                <a:avLst/>
                <a:gdLst>
                  <a:gd name="T0" fmla="*/ 0 w 617"/>
                  <a:gd name="T1" fmla="*/ 1438 h 773"/>
                  <a:gd name="T2" fmla="*/ 360 w 617"/>
                  <a:gd name="T3" fmla="*/ 1438 h 773"/>
                  <a:gd name="T4" fmla="*/ 79607 w 617"/>
                  <a:gd name="T5" fmla="*/ 277453 h 773"/>
                  <a:gd name="T6" fmla="*/ 221890 w 617"/>
                  <a:gd name="T7" fmla="*/ 277453 h 773"/>
                  <a:gd name="T8" fmla="*/ 137961 w 617"/>
                  <a:gd name="T9" fmla="*/ 50675 h 773"/>
                  <a:gd name="T10" fmla="*/ 137961 w 617"/>
                  <a:gd name="T11" fmla="*/ 50675 h 773"/>
                  <a:gd name="T12" fmla="*/ 64478 w 617"/>
                  <a:gd name="T13" fmla="*/ 359 h 773"/>
                  <a:gd name="T14" fmla="*/ 0 w 617"/>
                  <a:gd name="T15" fmla="*/ 1438 h 7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17" h="773">
                    <a:moveTo>
                      <a:pt x="0" y="4"/>
                    </a:moveTo>
                    <a:lnTo>
                      <a:pt x="1" y="4"/>
                    </a:lnTo>
                    <a:lnTo>
                      <a:pt x="221" y="772"/>
                    </a:lnTo>
                    <a:lnTo>
                      <a:pt x="616" y="772"/>
                    </a:lnTo>
                    <a:lnTo>
                      <a:pt x="383" y="141"/>
                    </a:lnTo>
                    <a:cubicBezTo>
                      <a:pt x="352" y="56"/>
                      <a:pt x="270" y="0"/>
                      <a:pt x="179" y="1"/>
                    </a:cubicBezTo>
                    <a:lnTo>
                      <a:pt x="0" y="4"/>
                    </a:lnTo>
                  </a:path>
                </a:pathLst>
              </a:custGeom>
              <a:solidFill>
                <a:srgbClr val="2C7BF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2" name="Freeform 384">
                <a:extLst>
                  <a:ext uri="{FF2B5EF4-FFF2-40B4-BE49-F238E27FC236}">
                    <a16:creationId xmlns:a16="http://schemas.microsoft.com/office/drawing/2014/main" id="{42DCE2C0-0C6E-C510-99FC-AF243FDE3F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3714" y="11480685"/>
                <a:ext cx="1543513" cy="1488709"/>
              </a:xfrm>
              <a:custGeom>
                <a:avLst/>
                <a:gdLst>
                  <a:gd name="T0" fmla="*/ 445726 w 1237"/>
                  <a:gd name="T1" fmla="*/ 0 h 1196"/>
                  <a:gd name="T2" fmla="*/ 436711 w 1237"/>
                  <a:gd name="T3" fmla="*/ 0 h 1196"/>
                  <a:gd name="T4" fmla="*/ 436711 w 1237"/>
                  <a:gd name="T5" fmla="*/ 0 h 1196"/>
                  <a:gd name="T6" fmla="*/ 121168 w 1237"/>
                  <a:gd name="T7" fmla="*/ 57194 h 1196"/>
                  <a:gd name="T8" fmla="*/ 0 w 1237"/>
                  <a:gd name="T9" fmla="*/ 429853 h 1196"/>
                  <a:gd name="T10" fmla="*/ 247746 w 1237"/>
                  <a:gd name="T11" fmla="*/ 429853 h 1196"/>
                  <a:gd name="T12" fmla="*/ 247746 w 1237"/>
                  <a:gd name="T13" fmla="*/ 429853 h 1196"/>
                  <a:gd name="T14" fmla="*/ 406779 w 1237"/>
                  <a:gd name="T15" fmla="*/ 291005 h 1196"/>
                  <a:gd name="T16" fmla="*/ 445726 w 1237"/>
                  <a:gd name="T17" fmla="*/ 0 h 119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237" h="1196">
                    <a:moveTo>
                      <a:pt x="1236" y="0"/>
                    </a:moveTo>
                    <a:lnTo>
                      <a:pt x="1211" y="0"/>
                    </a:lnTo>
                    <a:cubicBezTo>
                      <a:pt x="914" y="17"/>
                      <a:pt x="621" y="70"/>
                      <a:pt x="336" y="159"/>
                    </a:cubicBezTo>
                    <a:lnTo>
                      <a:pt x="0" y="1195"/>
                    </a:lnTo>
                    <a:lnTo>
                      <a:pt x="687" y="1195"/>
                    </a:lnTo>
                    <a:cubicBezTo>
                      <a:pt x="910" y="1195"/>
                      <a:pt x="1099" y="1030"/>
                      <a:pt x="1128" y="809"/>
                    </a:cubicBezTo>
                    <a:lnTo>
                      <a:pt x="1236" y="0"/>
                    </a:lnTo>
                  </a:path>
                </a:pathLst>
              </a:custGeom>
              <a:solidFill>
                <a:srgbClr val="2C7BF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3" name="Freeform 385">
                <a:extLst>
                  <a:ext uri="{FF2B5EF4-FFF2-40B4-BE49-F238E27FC236}">
                    <a16:creationId xmlns:a16="http://schemas.microsoft.com/office/drawing/2014/main" id="{5055E453-B5D8-8C7C-71F5-E99AF4D0EC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2719" y="8437346"/>
                <a:ext cx="631686" cy="2504984"/>
              </a:xfrm>
              <a:custGeom>
                <a:avLst/>
                <a:gdLst>
                  <a:gd name="T0" fmla="*/ 133758 w 505"/>
                  <a:gd name="T1" fmla="*/ 0 h 2011"/>
                  <a:gd name="T2" fmla="*/ 48442 w 505"/>
                  <a:gd name="T3" fmla="*/ 0 h 2011"/>
                  <a:gd name="T4" fmla="*/ 0 w 505"/>
                  <a:gd name="T5" fmla="*/ 609070 h 2011"/>
                  <a:gd name="T6" fmla="*/ 91100 w 505"/>
                  <a:gd name="T7" fmla="*/ 723540 h 2011"/>
                  <a:gd name="T8" fmla="*/ 182200 w 505"/>
                  <a:gd name="T9" fmla="*/ 609070 h 2011"/>
                  <a:gd name="T10" fmla="*/ 133758 w 505"/>
                  <a:gd name="T11" fmla="*/ 0 h 20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05" h="2011">
                    <a:moveTo>
                      <a:pt x="370" y="0"/>
                    </a:moveTo>
                    <a:lnTo>
                      <a:pt x="134" y="0"/>
                    </a:lnTo>
                    <a:lnTo>
                      <a:pt x="0" y="1692"/>
                    </a:lnTo>
                    <a:lnTo>
                      <a:pt x="252" y="2010"/>
                    </a:lnTo>
                    <a:lnTo>
                      <a:pt x="504" y="1692"/>
                    </a:lnTo>
                    <a:lnTo>
                      <a:pt x="370" y="0"/>
                    </a:lnTo>
                  </a:path>
                </a:pathLst>
              </a:custGeom>
              <a:solidFill>
                <a:srgbClr val="2C7BF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4" name="Freeform 386">
                <a:extLst>
                  <a:ext uri="{FF2B5EF4-FFF2-40B4-BE49-F238E27FC236}">
                    <a16:creationId xmlns:a16="http://schemas.microsoft.com/office/drawing/2014/main" id="{505F7DBB-A942-B218-B217-195B78A189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9054" y="8173663"/>
                <a:ext cx="379014" cy="351577"/>
              </a:xfrm>
              <a:custGeom>
                <a:avLst/>
                <a:gdLst>
                  <a:gd name="T0" fmla="*/ 57463 w 305"/>
                  <a:gd name="T1" fmla="*/ 101238 h 281"/>
                  <a:gd name="T2" fmla="*/ 51716 w 305"/>
                  <a:gd name="T3" fmla="*/ 101238 h 281"/>
                  <a:gd name="T4" fmla="*/ 51716 w 305"/>
                  <a:gd name="T5" fmla="*/ 101238 h 281"/>
                  <a:gd name="T6" fmla="*/ 7542 w 305"/>
                  <a:gd name="T7" fmla="*/ 61466 h 281"/>
                  <a:gd name="T8" fmla="*/ 0 w 305"/>
                  <a:gd name="T9" fmla="*/ 0 h 281"/>
                  <a:gd name="T10" fmla="*/ 109179 w 305"/>
                  <a:gd name="T11" fmla="*/ 0 h 281"/>
                  <a:gd name="T12" fmla="*/ 101996 w 305"/>
                  <a:gd name="T13" fmla="*/ 61466 h 281"/>
                  <a:gd name="T14" fmla="*/ 101996 w 305"/>
                  <a:gd name="T15" fmla="*/ 61466 h 281"/>
                  <a:gd name="T16" fmla="*/ 57463 w 305"/>
                  <a:gd name="T17" fmla="*/ 101238 h 28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05" h="281">
                    <a:moveTo>
                      <a:pt x="160" y="280"/>
                    </a:moveTo>
                    <a:lnTo>
                      <a:pt x="144" y="280"/>
                    </a:lnTo>
                    <a:cubicBezTo>
                      <a:pt x="81" y="280"/>
                      <a:pt x="28" y="233"/>
                      <a:pt x="21" y="170"/>
                    </a:cubicBezTo>
                    <a:lnTo>
                      <a:pt x="0" y="0"/>
                    </a:lnTo>
                    <a:lnTo>
                      <a:pt x="304" y="0"/>
                    </a:lnTo>
                    <a:lnTo>
                      <a:pt x="284" y="170"/>
                    </a:lnTo>
                    <a:cubicBezTo>
                      <a:pt x="276" y="233"/>
                      <a:pt x="223" y="280"/>
                      <a:pt x="160" y="280"/>
                    </a:cubicBezTo>
                  </a:path>
                </a:pathLst>
              </a:custGeom>
              <a:solidFill>
                <a:srgbClr val="03006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5" name="Freeform 387">
                <a:extLst>
                  <a:ext uri="{FF2B5EF4-FFF2-40B4-BE49-F238E27FC236}">
                    <a16:creationId xmlns:a16="http://schemas.microsoft.com/office/drawing/2014/main" id="{19557ADF-9297-E533-B0F4-189C41544E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9761" y="7624328"/>
                <a:ext cx="730562" cy="895424"/>
              </a:xfrm>
              <a:custGeom>
                <a:avLst/>
                <a:gdLst>
                  <a:gd name="T0" fmla="*/ 210779 w 588"/>
                  <a:gd name="T1" fmla="*/ 157633 h 719"/>
                  <a:gd name="T2" fmla="*/ 120291 w 588"/>
                  <a:gd name="T3" fmla="*/ 258403 h 719"/>
                  <a:gd name="T4" fmla="*/ 16877 w 588"/>
                  <a:gd name="T5" fmla="*/ 169510 h 719"/>
                  <a:gd name="T6" fmla="*/ 0 w 588"/>
                  <a:gd name="T7" fmla="*/ 43187 h 719"/>
                  <a:gd name="T8" fmla="*/ 120650 w 588"/>
                  <a:gd name="T9" fmla="*/ 0 h 719"/>
                  <a:gd name="T10" fmla="*/ 120650 w 588"/>
                  <a:gd name="T11" fmla="*/ 66580 h 719"/>
                  <a:gd name="T12" fmla="*/ 210779 w 588"/>
                  <a:gd name="T13" fmla="*/ 157633 h 7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88" h="719">
                    <a:moveTo>
                      <a:pt x="587" y="438"/>
                    </a:moveTo>
                    <a:lnTo>
                      <a:pt x="335" y="718"/>
                    </a:lnTo>
                    <a:lnTo>
                      <a:pt x="47" y="471"/>
                    </a:lnTo>
                    <a:lnTo>
                      <a:pt x="0" y="120"/>
                    </a:lnTo>
                    <a:lnTo>
                      <a:pt x="336" y="0"/>
                    </a:lnTo>
                    <a:lnTo>
                      <a:pt x="336" y="185"/>
                    </a:lnTo>
                    <a:lnTo>
                      <a:pt x="587" y="438"/>
                    </a:lnTo>
                  </a:path>
                </a:pathLst>
              </a:custGeom>
              <a:solidFill>
                <a:srgbClr val="47B5A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6" name="Freeform 388">
                <a:extLst>
                  <a:ext uri="{FF2B5EF4-FFF2-40B4-BE49-F238E27FC236}">
                    <a16:creationId xmlns:a16="http://schemas.microsoft.com/office/drawing/2014/main" id="{FA929A18-791B-DA5E-73C5-3770E9020E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0323" y="7624325"/>
                <a:ext cx="741545" cy="900915"/>
              </a:xfrm>
              <a:custGeom>
                <a:avLst/>
                <a:gdLst>
                  <a:gd name="T0" fmla="*/ 0 w 594"/>
                  <a:gd name="T1" fmla="*/ 158882 h 721"/>
                  <a:gd name="T2" fmla="*/ 102105 w 594"/>
                  <a:gd name="T3" fmla="*/ 259989 h 721"/>
                  <a:gd name="T4" fmla="*/ 194829 w 594"/>
                  <a:gd name="T5" fmla="*/ 170798 h 721"/>
                  <a:gd name="T6" fmla="*/ 213951 w 594"/>
                  <a:gd name="T7" fmla="*/ 30693 h 721"/>
                  <a:gd name="T8" fmla="*/ 101744 w 594"/>
                  <a:gd name="T9" fmla="*/ 0 h 721"/>
                  <a:gd name="T10" fmla="*/ 101744 w 594"/>
                  <a:gd name="T11" fmla="*/ 67525 h 721"/>
                  <a:gd name="T12" fmla="*/ 0 w 594"/>
                  <a:gd name="T13" fmla="*/ 158882 h 7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94" h="721">
                    <a:moveTo>
                      <a:pt x="0" y="440"/>
                    </a:moveTo>
                    <a:lnTo>
                      <a:pt x="283" y="720"/>
                    </a:lnTo>
                    <a:lnTo>
                      <a:pt x="540" y="473"/>
                    </a:lnTo>
                    <a:lnTo>
                      <a:pt x="593" y="85"/>
                    </a:lnTo>
                    <a:lnTo>
                      <a:pt x="282" y="0"/>
                    </a:lnTo>
                    <a:lnTo>
                      <a:pt x="282" y="187"/>
                    </a:lnTo>
                    <a:lnTo>
                      <a:pt x="0" y="440"/>
                    </a:lnTo>
                  </a:path>
                </a:pathLst>
              </a:custGeom>
              <a:solidFill>
                <a:srgbClr val="47B5A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7" name="Freeform 389">
                <a:extLst>
                  <a:ext uri="{FF2B5EF4-FFF2-40B4-BE49-F238E27FC236}">
                    <a16:creationId xmlns:a16="http://schemas.microsoft.com/office/drawing/2014/main" id="{EEF4B0E2-45E2-2058-EDF4-CD0B39329D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7224" y="6987092"/>
                <a:ext cx="664647" cy="1186571"/>
              </a:xfrm>
              <a:custGeom>
                <a:avLst/>
                <a:gdLst>
                  <a:gd name="T0" fmla="*/ 191728 w 534"/>
                  <a:gd name="T1" fmla="*/ 251508 h 953"/>
                  <a:gd name="T2" fmla="*/ 90289 w 534"/>
                  <a:gd name="T3" fmla="*/ 342540 h 953"/>
                  <a:gd name="T4" fmla="*/ 0 w 534"/>
                  <a:gd name="T5" fmla="*/ 251508 h 953"/>
                  <a:gd name="T6" fmla="*/ 0 w 534"/>
                  <a:gd name="T7" fmla="*/ 0 h 953"/>
                  <a:gd name="T8" fmla="*/ 191728 w 534"/>
                  <a:gd name="T9" fmla="*/ 0 h 953"/>
                  <a:gd name="T10" fmla="*/ 191728 w 534"/>
                  <a:gd name="T11" fmla="*/ 251508 h 95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34" h="953">
                    <a:moveTo>
                      <a:pt x="533" y="699"/>
                    </a:moveTo>
                    <a:lnTo>
                      <a:pt x="251" y="952"/>
                    </a:lnTo>
                    <a:lnTo>
                      <a:pt x="0" y="699"/>
                    </a:lnTo>
                    <a:lnTo>
                      <a:pt x="0" y="0"/>
                    </a:lnTo>
                    <a:lnTo>
                      <a:pt x="533" y="0"/>
                    </a:lnTo>
                    <a:lnTo>
                      <a:pt x="533" y="699"/>
                    </a:lnTo>
                  </a:path>
                </a:pathLst>
              </a:custGeom>
              <a:solidFill>
                <a:srgbClr val="F5CDD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8" name="Freeform 390">
                <a:extLst>
                  <a:ext uri="{FF2B5EF4-FFF2-40B4-BE49-F238E27FC236}">
                    <a16:creationId xmlns:a16="http://schemas.microsoft.com/office/drawing/2014/main" id="{E69C0359-F907-F85B-5F59-56CA82EFCA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1591" y="6987095"/>
                <a:ext cx="565771" cy="741609"/>
              </a:xfrm>
              <a:custGeom>
                <a:avLst/>
                <a:gdLst>
                  <a:gd name="T0" fmla="*/ 163150 w 452"/>
                  <a:gd name="T1" fmla="*/ 213953 h 595"/>
                  <a:gd name="T2" fmla="*/ 163150 w 452"/>
                  <a:gd name="T3" fmla="*/ 0 h 595"/>
                  <a:gd name="T4" fmla="*/ 7597 w 452"/>
                  <a:gd name="T5" fmla="*/ 0 h 595"/>
                  <a:gd name="T6" fmla="*/ 7597 w 452"/>
                  <a:gd name="T7" fmla="*/ 0 h 595"/>
                  <a:gd name="T8" fmla="*/ 163150 w 452"/>
                  <a:gd name="T9" fmla="*/ 213953 h 5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52" h="595">
                    <a:moveTo>
                      <a:pt x="451" y="594"/>
                    </a:moveTo>
                    <a:lnTo>
                      <a:pt x="451" y="0"/>
                    </a:lnTo>
                    <a:lnTo>
                      <a:pt x="21" y="0"/>
                    </a:lnTo>
                    <a:cubicBezTo>
                      <a:pt x="10" y="99"/>
                      <a:pt x="0" y="471"/>
                      <a:pt x="451" y="594"/>
                    </a:cubicBezTo>
                  </a:path>
                </a:pathLst>
              </a:custGeom>
              <a:solidFill>
                <a:srgbClr val="DBABB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9" name="Freeform 391">
                <a:extLst>
                  <a:ext uri="{FF2B5EF4-FFF2-40B4-BE49-F238E27FC236}">
                    <a16:creationId xmlns:a16="http://schemas.microsoft.com/office/drawing/2014/main" id="{0475EE6D-28BE-D2A7-A6F5-7FAFA52E1A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9761" y="5871940"/>
                <a:ext cx="1455630" cy="1609560"/>
              </a:xfrm>
              <a:custGeom>
                <a:avLst/>
                <a:gdLst>
                  <a:gd name="T0" fmla="*/ 391489 w 1167"/>
                  <a:gd name="T1" fmla="*/ 158643 h 1293"/>
                  <a:gd name="T2" fmla="*/ 391489 w 1167"/>
                  <a:gd name="T3" fmla="*/ 158643 h 1293"/>
                  <a:gd name="T4" fmla="*/ 186732 w 1167"/>
                  <a:gd name="T5" fmla="*/ 24102 h 1293"/>
                  <a:gd name="T6" fmla="*/ 186732 w 1167"/>
                  <a:gd name="T7" fmla="*/ 24102 h 1293"/>
                  <a:gd name="T8" fmla="*/ 68492 w 1167"/>
                  <a:gd name="T9" fmla="*/ 214042 h 1293"/>
                  <a:gd name="T10" fmla="*/ 68492 w 1167"/>
                  <a:gd name="T11" fmla="*/ 214042 h 1293"/>
                  <a:gd name="T12" fmla="*/ 22350 w 1167"/>
                  <a:gd name="T13" fmla="*/ 221956 h 1293"/>
                  <a:gd name="T14" fmla="*/ 22350 w 1167"/>
                  <a:gd name="T15" fmla="*/ 221956 h 1293"/>
                  <a:gd name="T16" fmla="*/ 24153 w 1167"/>
                  <a:gd name="T17" fmla="*/ 306494 h 1293"/>
                  <a:gd name="T18" fmla="*/ 24153 w 1167"/>
                  <a:gd name="T19" fmla="*/ 306494 h 1293"/>
                  <a:gd name="T20" fmla="*/ 94808 w 1167"/>
                  <a:gd name="T21" fmla="*/ 330236 h 1293"/>
                  <a:gd name="T22" fmla="*/ 94808 w 1167"/>
                  <a:gd name="T23" fmla="*/ 330236 h 1293"/>
                  <a:gd name="T24" fmla="*/ 310019 w 1167"/>
                  <a:gd name="T25" fmla="*/ 444632 h 1293"/>
                  <a:gd name="T26" fmla="*/ 310019 w 1167"/>
                  <a:gd name="T27" fmla="*/ 444632 h 1293"/>
                  <a:gd name="T28" fmla="*/ 391489 w 1167"/>
                  <a:gd name="T29" fmla="*/ 158643 h 129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167" h="1293">
                    <a:moveTo>
                      <a:pt x="1086" y="441"/>
                    </a:moveTo>
                    <a:lnTo>
                      <a:pt x="1086" y="441"/>
                    </a:lnTo>
                    <a:cubicBezTo>
                      <a:pt x="1047" y="177"/>
                      <a:pt x="776" y="0"/>
                      <a:pt x="518" y="67"/>
                    </a:cubicBezTo>
                    <a:cubicBezTo>
                      <a:pt x="311" y="121"/>
                      <a:pt x="186" y="326"/>
                      <a:pt x="190" y="595"/>
                    </a:cubicBezTo>
                    <a:cubicBezTo>
                      <a:pt x="144" y="581"/>
                      <a:pt x="97" y="588"/>
                      <a:pt x="62" y="617"/>
                    </a:cubicBezTo>
                    <a:cubicBezTo>
                      <a:pt x="0" y="669"/>
                      <a:pt x="3" y="775"/>
                      <a:pt x="67" y="852"/>
                    </a:cubicBezTo>
                    <a:cubicBezTo>
                      <a:pt x="122" y="916"/>
                      <a:pt x="201" y="940"/>
                      <a:pt x="263" y="918"/>
                    </a:cubicBezTo>
                    <a:cubicBezTo>
                      <a:pt x="376" y="1128"/>
                      <a:pt x="640" y="1292"/>
                      <a:pt x="860" y="1236"/>
                    </a:cubicBezTo>
                    <a:cubicBezTo>
                      <a:pt x="1118" y="1169"/>
                      <a:pt x="1166" y="988"/>
                      <a:pt x="1086" y="441"/>
                    </a:cubicBezTo>
                  </a:path>
                </a:pathLst>
              </a:custGeom>
              <a:solidFill>
                <a:srgbClr val="F5CDD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20" name="Freeform 392">
                <a:extLst>
                  <a:ext uri="{FF2B5EF4-FFF2-40B4-BE49-F238E27FC236}">
                    <a16:creationId xmlns:a16="http://schemas.microsoft.com/office/drawing/2014/main" id="{737C1556-29B6-EAE1-DFCF-FB1D1021A4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4414" y="5245694"/>
                <a:ext cx="2367457" cy="1477719"/>
              </a:xfrm>
              <a:custGeom>
                <a:avLst/>
                <a:gdLst>
                  <a:gd name="T0" fmla="*/ 219797 w 1902"/>
                  <a:gd name="T1" fmla="*/ 398256 h 1187"/>
                  <a:gd name="T2" fmla="*/ 219797 w 1902"/>
                  <a:gd name="T3" fmla="*/ 398256 h 1187"/>
                  <a:gd name="T4" fmla="*/ 247497 w 1902"/>
                  <a:gd name="T5" fmla="*/ 426677 h 1187"/>
                  <a:gd name="T6" fmla="*/ 247497 w 1902"/>
                  <a:gd name="T7" fmla="*/ 426677 h 1187"/>
                  <a:gd name="T8" fmla="*/ 296780 w 1902"/>
                  <a:gd name="T9" fmla="*/ 293565 h 1187"/>
                  <a:gd name="T10" fmla="*/ 296780 w 1902"/>
                  <a:gd name="T11" fmla="*/ 293565 h 1187"/>
                  <a:gd name="T12" fmla="*/ 392109 w 1902"/>
                  <a:gd name="T13" fmla="*/ 266224 h 1187"/>
                  <a:gd name="T14" fmla="*/ 392109 w 1902"/>
                  <a:gd name="T15" fmla="*/ 266224 h 1187"/>
                  <a:gd name="T16" fmla="*/ 516577 w 1902"/>
                  <a:gd name="T17" fmla="*/ 284212 h 1187"/>
                  <a:gd name="T18" fmla="*/ 516577 w 1902"/>
                  <a:gd name="T19" fmla="*/ 284212 h 1187"/>
                  <a:gd name="T20" fmla="*/ 626656 w 1902"/>
                  <a:gd name="T21" fmla="*/ 230967 h 1187"/>
                  <a:gd name="T22" fmla="*/ 626656 w 1902"/>
                  <a:gd name="T23" fmla="*/ 230967 h 1187"/>
                  <a:gd name="T24" fmla="*/ 606870 w 1902"/>
                  <a:gd name="T25" fmla="*/ 103971 h 1187"/>
                  <a:gd name="T26" fmla="*/ 606870 w 1902"/>
                  <a:gd name="T27" fmla="*/ 103971 h 1187"/>
                  <a:gd name="T28" fmla="*/ 487439 w 1902"/>
                  <a:gd name="T29" fmla="*/ 12592 h 1187"/>
                  <a:gd name="T30" fmla="*/ 487439 w 1902"/>
                  <a:gd name="T31" fmla="*/ 12592 h 1187"/>
                  <a:gd name="T32" fmla="*/ 384555 w 1902"/>
                  <a:gd name="T33" fmla="*/ 84904 h 1187"/>
                  <a:gd name="T34" fmla="*/ 384555 w 1902"/>
                  <a:gd name="T35" fmla="*/ 84904 h 1187"/>
                  <a:gd name="T36" fmla="*/ 310090 w 1902"/>
                  <a:gd name="T37" fmla="*/ 48928 h 1187"/>
                  <a:gd name="T38" fmla="*/ 310090 w 1902"/>
                  <a:gd name="T39" fmla="*/ 48928 h 1187"/>
                  <a:gd name="T40" fmla="*/ 266203 w 1902"/>
                  <a:gd name="T41" fmla="*/ 102892 h 1187"/>
                  <a:gd name="T42" fmla="*/ 266203 w 1902"/>
                  <a:gd name="T43" fmla="*/ 102892 h 1187"/>
                  <a:gd name="T44" fmla="*/ 161161 w 1902"/>
                  <a:gd name="T45" fmla="*/ 102532 h 1187"/>
                  <a:gd name="T46" fmla="*/ 161161 w 1902"/>
                  <a:gd name="T47" fmla="*/ 102532 h 1187"/>
                  <a:gd name="T48" fmla="*/ 139577 w 1902"/>
                  <a:gd name="T49" fmla="*/ 197149 h 1187"/>
                  <a:gd name="T50" fmla="*/ 139577 w 1902"/>
                  <a:gd name="T51" fmla="*/ 197149 h 1187"/>
                  <a:gd name="T52" fmla="*/ 112237 w 1902"/>
                  <a:gd name="T53" fmla="*/ 330261 h 1187"/>
                  <a:gd name="T54" fmla="*/ 112237 w 1902"/>
                  <a:gd name="T55" fmla="*/ 330261 h 1187"/>
                  <a:gd name="T56" fmla="*/ 159722 w 1902"/>
                  <a:gd name="T57" fmla="*/ 412287 h 1187"/>
                  <a:gd name="T58" fmla="*/ 159722 w 1902"/>
                  <a:gd name="T59" fmla="*/ 412287 h 1187"/>
                  <a:gd name="T60" fmla="*/ 219797 w 1902"/>
                  <a:gd name="T61" fmla="*/ 398256 h 1187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1902" h="1187">
                    <a:moveTo>
                      <a:pt x="611" y="1107"/>
                    </a:moveTo>
                    <a:lnTo>
                      <a:pt x="611" y="1107"/>
                    </a:lnTo>
                    <a:cubicBezTo>
                      <a:pt x="642" y="1122"/>
                      <a:pt x="671" y="1147"/>
                      <a:pt x="688" y="1186"/>
                    </a:cubicBezTo>
                    <a:cubicBezTo>
                      <a:pt x="688" y="1186"/>
                      <a:pt x="934" y="1067"/>
                      <a:pt x="825" y="816"/>
                    </a:cubicBezTo>
                    <a:cubicBezTo>
                      <a:pt x="825" y="816"/>
                      <a:pt x="1025" y="900"/>
                      <a:pt x="1090" y="740"/>
                    </a:cubicBezTo>
                    <a:cubicBezTo>
                      <a:pt x="1090" y="740"/>
                      <a:pt x="1217" y="944"/>
                      <a:pt x="1436" y="790"/>
                    </a:cubicBezTo>
                    <a:cubicBezTo>
                      <a:pt x="1436" y="790"/>
                      <a:pt x="1740" y="913"/>
                      <a:pt x="1742" y="642"/>
                    </a:cubicBezTo>
                    <a:cubicBezTo>
                      <a:pt x="1742" y="642"/>
                      <a:pt x="1901" y="414"/>
                      <a:pt x="1687" y="289"/>
                    </a:cubicBezTo>
                    <a:cubicBezTo>
                      <a:pt x="1687" y="289"/>
                      <a:pt x="1711" y="0"/>
                      <a:pt x="1355" y="35"/>
                    </a:cubicBezTo>
                    <a:cubicBezTo>
                      <a:pt x="1152" y="56"/>
                      <a:pt x="1069" y="236"/>
                      <a:pt x="1069" y="236"/>
                    </a:cubicBezTo>
                    <a:cubicBezTo>
                      <a:pt x="1069" y="236"/>
                      <a:pt x="999" y="98"/>
                      <a:pt x="862" y="136"/>
                    </a:cubicBezTo>
                    <a:cubicBezTo>
                      <a:pt x="725" y="173"/>
                      <a:pt x="740" y="286"/>
                      <a:pt x="740" y="286"/>
                    </a:cubicBezTo>
                    <a:cubicBezTo>
                      <a:pt x="740" y="286"/>
                      <a:pt x="564" y="218"/>
                      <a:pt x="448" y="285"/>
                    </a:cubicBezTo>
                    <a:cubicBezTo>
                      <a:pt x="332" y="352"/>
                      <a:pt x="323" y="492"/>
                      <a:pt x="388" y="548"/>
                    </a:cubicBezTo>
                    <a:cubicBezTo>
                      <a:pt x="388" y="548"/>
                      <a:pt x="0" y="670"/>
                      <a:pt x="312" y="918"/>
                    </a:cubicBezTo>
                    <a:cubicBezTo>
                      <a:pt x="312" y="918"/>
                      <a:pt x="196" y="1107"/>
                      <a:pt x="444" y="1146"/>
                    </a:cubicBezTo>
                    <a:cubicBezTo>
                      <a:pt x="483" y="1095"/>
                      <a:pt x="554" y="1078"/>
                      <a:pt x="611" y="1107"/>
                    </a:cubicBezTo>
                  </a:path>
                </a:pathLst>
              </a:custGeom>
              <a:solidFill>
                <a:srgbClr val="03006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21" name="Freeform 33">
                <a:extLst>
                  <a:ext uri="{FF2B5EF4-FFF2-40B4-BE49-F238E27FC236}">
                    <a16:creationId xmlns:a16="http://schemas.microsoft.com/office/drawing/2014/main" id="{96A00432-1B71-89E3-DF86-D11BDA2872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8847" y="6427236"/>
                <a:ext cx="671450" cy="316894"/>
              </a:xfrm>
              <a:custGeom>
                <a:avLst/>
                <a:gdLst>
                  <a:gd name="connsiteX0" fmla="*/ 155489 w 671450"/>
                  <a:gd name="connsiteY0" fmla="*/ 81937 h 316894"/>
                  <a:gd name="connsiteX1" fmla="*/ 200918 w 671450"/>
                  <a:gd name="connsiteY1" fmla="*/ 127991 h 316894"/>
                  <a:gd name="connsiteX2" fmla="*/ 155489 w 671450"/>
                  <a:gd name="connsiteY2" fmla="*/ 174044 h 316894"/>
                  <a:gd name="connsiteX3" fmla="*/ 108798 w 671450"/>
                  <a:gd name="connsiteY3" fmla="*/ 127991 h 316894"/>
                  <a:gd name="connsiteX4" fmla="*/ 155489 w 671450"/>
                  <a:gd name="connsiteY4" fmla="*/ 81937 h 316894"/>
                  <a:gd name="connsiteX5" fmla="*/ 517383 w 671450"/>
                  <a:gd name="connsiteY5" fmla="*/ 70950 h 316894"/>
                  <a:gd name="connsiteX6" fmla="*/ 563434 w 671450"/>
                  <a:gd name="connsiteY6" fmla="*/ 117643 h 316894"/>
                  <a:gd name="connsiteX7" fmla="*/ 517383 w 671450"/>
                  <a:gd name="connsiteY7" fmla="*/ 163074 h 316894"/>
                  <a:gd name="connsiteX8" fmla="*/ 471331 w 671450"/>
                  <a:gd name="connsiteY8" fmla="*/ 117643 h 316894"/>
                  <a:gd name="connsiteX9" fmla="*/ 517383 w 671450"/>
                  <a:gd name="connsiteY9" fmla="*/ 70950 h 316894"/>
                  <a:gd name="connsiteX10" fmla="*/ 333402 w 671450"/>
                  <a:gd name="connsiteY10" fmla="*/ 33744 h 316894"/>
                  <a:gd name="connsiteX11" fmla="*/ 338284 w 671450"/>
                  <a:gd name="connsiteY11" fmla="*/ 37502 h 316894"/>
                  <a:gd name="connsiteX12" fmla="*/ 404200 w 671450"/>
                  <a:gd name="connsiteY12" fmla="*/ 310630 h 316894"/>
                  <a:gd name="connsiteX13" fmla="*/ 400538 w 671450"/>
                  <a:gd name="connsiteY13" fmla="*/ 316894 h 316894"/>
                  <a:gd name="connsiteX14" fmla="*/ 399317 w 671450"/>
                  <a:gd name="connsiteY14" fmla="*/ 316894 h 316894"/>
                  <a:gd name="connsiteX15" fmla="*/ 394434 w 671450"/>
                  <a:gd name="connsiteY15" fmla="*/ 313136 h 316894"/>
                  <a:gd name="connsiteX16" fmla="*/ 328519 w 671450"/>
                  <a:gd name="connsiteY16" fmla="*/ 40008 h 316894"/>
                  <a:gd name="connsiteX17" fmla="*/ 333402 w 671450"/>
                  <a:gd name="connsiteY17" fmla="*/ 33744 h 316894"/>
                  <a:gd name="connsiteX18" fmla="*/ 117801 w 671450"/>
                  <a:gd name="connsiteY18" fmla="*/ 14954 h 316894"/>
                  <a:gd name="connsiteX19" fmla="*/ 222900 w 671450"/>
                  <a:gd name="connsiteY19" fmla="*/ 28265 h 316894"/>
                  <a:gd name="connsiteX20" fmla="*/ 220398 w 671450"/>
                  <a:gd name="connsiteY20" fmla="*/ 42210 h 316894"/>
                  <a:gd name="connsiteX21" fmla="*/ 216644 w 671450"/>
                  <a:gd name="connsiteY21" fmla="*/ 58691 h 316894"/>
                  <a:gd name="connsiteX22" fmla="*/ 17706 w 671450"/>
                  <a:gd name="connsiteY22" fmla="*/ 54888 h 316894"/>
                  <a:gd name="connsiteX23" fmla="*/ 190 w 671450"/>
                  <a:gd name="connsiteY23" fmla="*/ 42210 h 316894"/>
                  <a:gd name="connsiteX24" fmla="*/ 12702 w 671450"/>
                  <a:gd name="connsiteY24" fmla="*/ 24462 h 316894"/>
                  <a:gd name="connsiteX25" fmla="*/ 117801 w 671450"/>
                  <a:gd name="connsiteY25" fmla="*/ 14954 h 316894"/>
                  <a:gd name="connsiteX26" fmla="*/ 546332 w 671450"/>
                  <a:gd name="connsiteY26" fmla="*/ 490 h 316894"/>
                  <a:gd name="connsiteX27" fmla="*/ 635550 w 671450"/>
                  <a:gd name="connsiteY27" fmla="*/ 9145 h 316894"/>
                  <a:gd name="connsiteX28" fmla="*/ 660725 w 671450"/>
                  <a:gd name="connsiteY28" fmla="*/ 14181 h 316894"/>
                  <a:gd name="connsiteX29" fmla="*/ 670796 w 671450"/>
                  <a:gd name="connsiteY29" fmla="*/ 33064 h 316894"/>
                  <a:gd name="connsiteX30" fmla="*/ 653173 w 671450"/>
                  <a:gd name="connsiteY30" fmla="*/ 44394 h 316894"/>
                  <a:gd name="connsiteX31" fmla="*/ 627997 w 671450"/>
                  <a:gd name="connsiteY31" fmla="*/ 38099 h 316894"/>
                  <a:gd name="connsiteX32" fmla="*/ 469388 w 671450"/>
                  <a:gd name="connsiteY32" fmla="*/ 46912 h 316894"/>
                  <a:gd name="connsiteX33" fmla="*/ 455542 w 671450"/>
                  <a:gd name="connsiteY33" fmla="*/ 53206 h 316894"/>
                  <a:gd name="connsiteX34" fmla="*/ 450506 w 671450"/>
                  <a:gd name="connsiteY34" fmla="*/ 53206 h 316894"/>
                  <a:gd name="connsiteX35" fmla="*/ 436660 w 671450"/>
                  <a:gd name="connsiteY35" fmla="*/ 43135 h 316894"/>
                  <a:gd name="connsiteX36" fmla="*/ 444212 w 671450"/>
                  <a:gd name="connsiteY36" fmla="*/ 24252 h 316894"/>
                  <a:gd name="connsiteX37" fmla="*/ 458059 w 671450"/>
                  <a:gd name="connsiteY37" fmla="*/ 19216 h 316894"/>
                  <a:gd name="connsiteX38" fmla="*/ 546332 w 671450"/>
                  <a:gd name="connsiteY38" fmla="*/ 490 h 31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671450" h="316894">
                    <a:moveTo>
                      <a:pt x="155489" y="81937"/>
                    </a:moveTo>
                    <a:cubicBezTo>
                      <a:pt x="180728" y="81937"/>
                      <a:pt x="200918" y="102405"/>
                      <a:pt x="200918" y="127991"/>
                    </a:cubicBezTo>
                    <a:cubicBezTo>
                      <a:pt x="200918" y="153576"/>
                      <a:pt x="180728" y="174044"/>
                      <a:pt x="155489" y="174044"/>
                    </a:cubicBezTo>
                    <a:cubicBezTo>
                      <a:pt x="130251" y="174044"/>
                      <a:pt x="108798" y="153576"/>
                      <a:pt x="108798" y="127991"/>
                    </a:cubicBezTo>
                    <a:cubicBezTo>
                      <a:pt x="108798" y="102405"/>
                      <a:pt x="130251" y="81937"/>
                      <a:pt x="155489" y="81937"/>
                    </a:cubicBezTo>
                    <a:close/>
                    <a:moveTo>
                      <a:pt x="517383" y="70950"/>
                    </a:moveTo>
                    <a:cubicBezTo>
                      <a:pt x="542967" y="70950"/>
                      <a:pt x="563434" y="92404"/>
                      <a:pt x="563434" y="117643"/>
                    </a:cubicBezTo>
                    <a:cubicBezTo>
                      <a:pt x="563434" y="142883"/>
                      <a:pt x="542967" y="163074"/>
                      <a:pt x="517383" y="163074"/>
                    </a:cubicBezTo>
                    <a:cubicBezTo>
                      <a:pt x="491799" y="163074"/>
                      <a:pt x="471331" y="142883"/>
                      <a:pt x="471331" y="117643"/>
                    </a:cubicBezTo>
                    <a:cubicBezTo>
                      <a:pt x="471331" y="92404"/>
                      <a:pt x="491799" y="70950"/>
                      <a:pt x="517383" y="70950"/>
                    </a:cubicBezTo>
                    <a:close/>
                    <a:moveTo>
                      <a:pt x="333402" y="33744"/>
                    </a:moveTo>
                    <a:cubicBezTo>
                      <a:pt x="334623" y="32491"/>
                      <a:pt x="338284" y="33744"/>
                      <a:pt x="338284" y="37502"/>
                    </a:cubicBezTo>
                    <a:lnTo>
                      <a:pt x="404200" y="310630"/>
                    </a:lnTo>
                    <a:cubicBezTo>
                      <a:pt x="404200" y="313136"/>
                      <a:pt x="402979" y="315641"/>
                      <a:pt x="400538" y="316894"/>
                    </a:cubicBezTo>
                    <a:lnTo>
                      <a:pt x="399317" y="316894"/>
                    </a:lnTo>
                    <a:cubicBezTo>
                      <a:pt x="396876" y="316894"/>
                      <a:pt x="394434" y="315641"/>
                      <a:pt x="394434" y="313136"/>
                    </a:cubicBezTo>
                    <a:lnTo>
                      <a:pt x="328519" y="40008"/>
                    </a:lnTo>
                    <a:cubicBezTo>
                      <a:pt x="328519" y="36249"/>
                      <a:pt x="329740" y="33744"/>
                      <a:pt x="333402" y="33744"/>
                    </a:cubicBezTo>
                    <a:close/>
                    <a:moveTo>
                      <a:pt x="117801" y="14954"/>
                    </a:moveTo>
                    <a:cubicBezTo>
                      <a:pt x="153147" y="15588"/>
                      <a:pt x="188493" y="20025"/>
                      <a:pt x="222900" y="28265"/>
                    </a:cubicBezTo>
                    <a:lnTo>
                      <a:pt x="220398" y="42210"/>
                    </a:lnTo>
                    <a:lnTo>
                      <a:pt x="216644" y="58691"/>
                    </a:lnTo>
                    <a:cubicBezTo>
                      <a:pt x="151583" y="42210"/>
                      <a:pt x="82768" y="42210"/>
                      <a:pt x="17706" y="54888"/>
                    </a:cubicBezTo>
                    <a:cubicBezTo>
                      <a:pt x="10199" y="56156"/>
                      <a:pt x="1441" y="51085"/>
                      <a:pt x="190" y="42210"/>
                    </a:cubicBezTo>
                    <a:cubicBezTo>
                      <a:pt x="-1061" y="34604"/>
                      <a:pt x="3943" y="25730"/>
                      <a:pt x="12702" y="24462"/>
                    </a:cubicBezTo>
                    <a:cubicBezTo>
                      <a:pt x="47109" y="17489"/>
                      <a:pt x="82455" y="14320"/>
                      <a:pt x="117801" y="14954"/>
                    </a:cubicBezTo>
                    <a:close/>
                    <a:moveTo>
                      <a:pt x="546332" y="490"/>
                    </a:moveTo>
                    <a:cubicBezTo>
                      <a:pt x="576072" y="-1240"/>
                      <a:pt x="605968" y="1592"/>
                      <a:pt x="635550" y="9145"/>
                    </a:cubicBezTo>
                    <a:lnTo>
                      <a:pt x="660725" y="14181"/>
                    </a:lnTo>
                    <a:cubicBezTo>
                      <a:pt x="668278" y="16699"/>
                      <a:pt x="673313" y="25511"/>
                      <a:pt x="670796" y="33064"/>
                    </a:cubicBezTo>
                    <a:cubicBezTo>
                      <a:pt x="669537" y="41876"/>
                      <a:pt x="660725" y="46912"/>
                      <a:pt x="653173" y="44394"/>
                    </a:cubicBezTo>
                    <a:lnTo>
                      <a:pt x="627997" y="38099"/>
                    </a:lnTo>
                    <a:cubicBezTo>
                      <a:pt x="575127" y="25511"/>
                      <a:pt x="520999" y="28028"/>
                      <a:pt x="469388" y="46912"/>
                    </a:cubicBezTo>
                    <a:lnTo>
                      <a:pt x="455542" y="53206"/>
                    </a:lnTo>
                    <a:cubicBezTo>
                      <a:pt x="454283" y="53206"/>
                      <a:pt x="451765" y="53206"/>
                      <a:pt x="450506" y="53206"/>
                    </a:cubicBezTo>
                    <a:cubicBezTo>
                      <a:pt x="444212" y="53206"/>
                      <a:pt x="437918" y="49429"/>
                      <a:pt x="436660" y="43135"/>
                    </a:cubicBezTo>
                    <a:cubicBezTo>
                      <a:pt x="432883" y="35582"/>
                      <a:pt x="436660" y="26770"/>
                      <a:pt x="444212" y="24252"/>
                    </a:cubicBezTo>
                    <a:lnTo>
                      <a:pt x="458059" y="19216"/>
                    </a:lnTo>
                    <a:cubicBezTo>
                      <a:pt x="487011" y="8516"/>
                      <a:pt x="516593" y="2221"/>
                      <a:pt x="546332" y="490"/>
                    </a:cubicBezTo>
                    <a:close/>
                  </a:path>
                </a:pathLst>
              </a:custGeom>
              <a:solidFill>
                <a:srgbClr val="03006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22" name="Freeform 398">
                <a:extLst>
                  <a:ext uri="{FF2B5EF4-FFF2-40B4-BE49-F238E27FC236}">
                    <a16:creationId xmlns:a16="http://schemas.microsoft.com/office/drawing/2014/main" id="{91056128-62A6-DBD1-0CF3-511A4C07BF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3146" y="6701439"/>
                <a:ext cx="186760" cy="192270"/>
              </a:xfrm>
              <a:custGeom>
                <a:avLst/>
                <a:gdLst>
                  <a:gd name="T0" fmla="*/ 47183 w 151"/>
                  <a:gd name="T1" fmla="*/ 55202 h 154"/>
                  <a:gd name="T2" fmla="*/ 47183 w 151"/>
                  <a:gd name="T3" fmla="*/ 55202 h 154"/>
                  <a:gd name="T4" fmla="*/ 46111 w 151"/>
                  <a:gd name="T5" fmla="*/ 54841 h 154"/>
                  <a:gd name="T6" fmla="*/ 46111 w 151"/>
                  <a:gd name="T7" fmla="*/ 54841 h 154"/>
                  <a:gd name="T8" fmla="*/ 39320 w 151"/>
                  <a:gd name="T9" fmla="*/ 40770 h 154"/>
                  <a:gd name="T10" fmla="*/ 39320 w 151"/>
                  <a:gd name="T11" fmla="*/ 40770 h 154"/>
                  <a:gd name="T12" fmla="*/ 50043 w 151"/>
                  <a:gd name="T13" fmla="*/ 20926 h 154"/>
                  <a:gd name="T14" fmla="*/ 50043 w 151"/>
                  <a:gd name="T15" fmla="*/ 20926 h 154"/>
                  <a:gd name="T16" fmla="*/ 36817 w 151"/>
                  <a:gd name="T17" fmla="*/ 8298 h 154"/>
                  <a:gd name="T18" fmla="*/ 36817 w 151"/>
                  <a:gd name="T19" fmla="*/ 8298 h 154"/>
                  <a:gd name="T20" fmla="*/ 2502 w 151"/>
                  <a:gd name="T21" fmla="*/ 14432 h 154"/>
                  <a:gd name="T22" fmla="*/ 2502 w 151"/>
                  <a:gd name="T23" fmla="*/ 14432 h 154"/>
                  <a:gd name="T24" fmla="*/ 357 w 151"/>
                  <a:gd name="T25" fmla="*/ 13710 h 154"/>
                  <a:gd name="T26" fmla="*/ 357 w 151"/>
                  <a:gd name="T27" fmla="*/ 13710 h 154"/>
                  <a:gd name="T28" fmla="*/ 1072 w 151"/>
                  <a:gd name="T29" fmla="*/ 11906 h 154"/>
                  <a:gd name="T30" fmla="*/ 1072 w 151"/>
                  <a:gd name="T31" fmla="*/ 11906 h 154"/>
                  <a:gd name="T32" fmla="*/ 37890 w 151"/>
                  <a:gd name="T33" fmla="*/ 5412 h 154"/>
                  <a:gd name="T34" fmla="*/ 37890 w 151"/>
                  <a:gd name="T35" fmla="*/ 5412 h 154"/>
                  <a:gd name="T36" fmla="*/ 53260 w 151"/>
                  <a:gd name="T37" fmla="*/ 20566 h 154"/>
                  <a:gd name="T38" fmla="*/ 53618 w 151"/>
                  <a:gd name="T39" fmla="*/ 21648 h 154"/>
                  <a:gd name="T40" fmla="*/ 52903 w 151"/>
                  <a:gd name="T41" fmla="*/ 22370 h 154"/>
                  <a:gd name="T42" fmla="*/ 52903 w 151"/>
                  <a:gd name="T43" fmla="*/ 22370 h 154"/>
                  <a:gd name="T44" fmla="*/ 42179 w 151"/>
                  <a:gd name="T45" fmla="*/ 40770 h 154"/>
                  <a:gd name="T46" fmla="*/ 42179 w 151"/>
                  <a:gd name="T47" fmla="*/ 40770 h 154"/>
                  <a:gd name="T48" fmla="*/ 47898 w 151"/>
                  <a:gd name="T49" fmla="*/ 52677 h 154"/>
                  <a:gd name="T50" fmla="*/ 47898 w 151"/>
                  <a:gd name="T51" fmla="*/ 52677 h 154"/>
                  <a:gd name="T52" fmla="*/ 48256 w 151"/>
                  <a:gd name="T53" fmla="*/ 54481 h 154"/>
                  <a:gd name="T54" fmla="*/ 48256 w 151"/>
                  <a:gd name="T55" fmla="*/ 54481 h 154"/>
                  <a:gd name="T56" fmla="*/ 47183 w 151"/>
                  <a:gd name="T57" fmla="*/ 55202 h 154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151" h="154">
                    <a:moveTo>
                      <a:pt x="132" y="153"/>
                    </a:moveTo>
                    <a:lnTo>
                      <a:pt x="132" y="153"/>
                    </a:lnTo>
                    <a:cubicBezTo>
                      <a:pt x="131" y="153"/>
                      <a:pt x="129" y="153"/>
                      <a:pt x="129" y="152"/>
                    </a:cubicBezTo>
                    <a:cubicBezTo>
                      <a:pt x="116" y="140"/>
                      <a:pt x="109" y="126"/>
                      <a:pt x="110" y="113"/>
                    </a:cubicBezTo>
                    <a:cubicBezTo>
                      <a:pt x="111" y="86"/>
                      <a:pt x="132" y="64"/>
                      <a:pt x="140" y="58"/>
                    </a:cubicBezTo>
                    <a:cubicBezTo>
                      <a:pt x="132" y="40"/>
                      <a:pt x="119" y="28"/>
                      <a:pt x="103" y="23"/>
                    </a:cubicBezTo>
                    <a:cubicBezTo>
                      <a:pt x="61" y="9"/>
                      <a:pt x="7" y="39"/>
                      <a:pt x="7" y="40"/>
                    </a:cubicBezTo>
                    <a:cubicBezTo>
                      <a:pt x="4" y="41"/>
                      <a:pt x="2" y="40"/>
                      <a:pt x="1" y="38"/>
                    </a:cubicBezTo>
                    <a:cubicBezTo>
                      <a:pt x="0" y="36"/>
                      <a:pt x="1" y="34"/>
                      <a:pt x="3" y="33"/>
                    </a:cubicBezTo>
                    <a:cubicBezTo>
                      <a:pt x="5" y="31"/>
                      <a:pt x="60" y="0"/>
                      <a:pt x="106" y="15"/>
                    </a:cubicBezTo>
                    <a:cubicBezTo>
                      <a:pt x="125" y="22"/>
                      <a:pt x="140" y="35"/>
                      <a:pt x="149" y="57"/>
                    </a:cubicBezTo>
                    <a:lnTo>
                      <a:pt x="150" y="60"/>
                    </a:lnTo>
                    <a:lnTo>
                      <a:pt x="148" y="62"/>
                    </a:lnTo>
                    <a:cubicBezTo>
                      <a:pt x="147" y="62"/>
                      <a:pt x="118" y="86"/>
                      <a:pt x="118" y="113"/>
                    </a:cubicBezTo>
                    <a:cubicBezTo>
                      <a:pt x="118" y="125"/>
                      <a:pt x="123" y="136"/>
                      <a:pt x="134" y="146"/>
                    </a:cubicBezTo>
                    <a:cubicBezTo>
                      <a:pt x="136" y="147"/>
                      <a:pt x="136" y="150"/>
                      <a:pt x="135" y="151"/>
                    </a:cubicBezTo>
                    <a:cubicBezTo>
                      <a:pt x="134" y="153"/>
                      <a:pt x="133" y="153"/>
                      <a:pt x="132" y="153"/>
                    </a:cubicBezTo>
                  </a:path>
                </a:pathLst>
              </a:custGeom>
              <a:solidFill>
                <a:srgbClr val="DBABB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23" name="Freeform 35">
                <a:extLst>
                  <a:ext uri="{FF2B5EF4-FFF2-40B4-BE49-F238E27FC236}">
                    <a16:creationId xmlns:a16="http://schemas.microsoft.com/office/drawing/2014/main" id="{1369BC2E-FC19-5A4D-6402-64B18C633A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1456" y="11269033"/>
                <a:ext cx="3343953" cy="2446217"/>
              </a:xfrm>
              <a:custGeom>
                <a:avLst/>
                <a:gdLst>
                  <a:gd name="connsiteX0" fmla="*/ 584601 w 3343953"/>
                  <a:gd name="connsiteY0" fmla="*/ 660146 h 2446217"/>
                  <a:gd name="connsiteX1" fmla="*/ 421004 w 3343953"/>
                  <a:gd name="connsiteY1" fmla="*/ 1177590 h 2446217"/>
                  <a:gd name="connsiteX2" fmla="*/ 570397 w 3343953"/>
                  <a:gd name="connsiteY2" fmla="*/ 1199322 h 2446217"/>
                  <a:gd name="connsiteX3" fmla="*/ 943856 w 3343953"/>
                  <a:gd name="connsiteY3" fmla="*/ 1096614 h 2446217"/>
                  <a:gd name="connsiteX4" fmla="*/ 1124814 w 3343953"/>
                  <a:gd name="connsiteY4" fmla="*/ 660146 h 2446217"/>
                  <a:gd name="connsiteX5" fmla="*/ 2758241 w 3343953"/>
                  <a:gd name="connsiteY5" fmla="*/ 656633 h 2446217"/>
                  <a:gd name="connsiteX6" fmla="*/ 2758241 w 3343953"/>
                  <a:gd name="connsiteY6" fmla="*/ 660146 h 2446217"/>
                  <a:gd name="connsiteX7" fmla="*/ 2203103 w 3343953"/>
                  <a:gd name="connsiteY7" fmla="*/ 660146 h 2446217"/>
                  <a:gd name="connsiteX8" fmla="*/ 2392298 w 3343953"/>
                  <a:gd name="connsiteY8" fmla="*/ 1096614 h 2446217"/>
                  <a:gd name="connsiteX9" fmla="*/ 2768802 w 3343953"/>
                  <a:gd name="connsiteY9" fmla="*/ 1199322 h 2446217"/>
                  <a:gd name="connsiteX10" fmla="*/ 2922761 w 3343953"/>
                  <a:gd name="connsiteY10" fmla="*/ 1176997 h 2446217"/>
                  <a:gd name="connsiteX11" fmla="*/ 1536771 w 3343953"/>
                  <a:gd name="connsiteY11" fmla="*/ 502803 h 2446217"/>
                  <a:gd name="connsiteX12" fmla="*/ 1608179 w 3343953"/>
                  <a:gd name="connsiteY12" fmla="*/ 581829 h 2446217"/>
                  <a:gd name="connsiteX13" fmla="*/ 1536771 w 3343953"/>
                  <a:gd name="connsiteY13" fmla="*/ 660855 h 2446217"/>
                  <a:gd name="connsiteX14" fmla="*/ 1466616 w 3343953"/>
                  <a:gd name="connsiteY14" fmla="*/ 581829 h 2446217"/>
                  <a:gd name="connsiteX15" fmla="*/ 1536771 w 3343953"/>
                  <a:gd name="connsiteY15" fmla="*/ 502803 h 2446217"/>
                  <a:gd name="connsiteX16" fmla="*/ 1754494 w 3343953"/>
                  <a:gd name="connsiteY16" fmla="*/ 425892 h 2446217"/>
                  <a:gd name="connsiteX17" fmla="*/ 1799436 w 3343953"/>
                  <a:gd name="connsiteY17" fmla="*/ 828622 h 2446217"/>
                  <a:gd name="connsiteX18" fmla="*/ 1717042 w 3343953"/>
                  <a:gd name="connsiteY18" fmla="*/ 1382219 h 2446217"/>
                  <a:gd name="connsiteX19" fmla="*/ 1685832 w 3343953"/>
                  <a:gd name="connsiteY19" fmla="*/ 1410896 h 2446217"/>
                  <a:gd name="connsiteX20" fmla="*/ 1940505 w 3343953"/>
                  <a:gd name="connsiteY20" fmla="*/ 1410896 h 2446217"/>
                  <a:gd name="connsiteX21" fmla="*/ 1940505 w 3343953"/>
                  <a:gd name="connsiteY21" fmla="*/ 1432093 h 2446217"/>
                  <a:gd name="connsiteX22" fmla="*/ 1850620 w 3343953"/>
                  <a:gd name="connsiteY22" fmla="*/ 1432093 h 2446217"/>
                  <a:gd name="connsiteX23" fmla="*/ 2064096 w 3343953"/>
                  <a:gd name="connsiteY23" fmla="*/ 2110374 h 2446217"/>
                  <a:gd name="connsiteX24" fmla="*/ 2044122 w 3343953"/>
                  <a:gd name="connsiteY24" fmla="*/ 2116608 h 2446217"/>
                  <a:gd name="connsiteX25" fmla="*/ 1829398 w 3343953"/>
                  <a:gd name="connsiteY25" fmla="*/ 1432093 h 2446217"/>
                  <a:gd name="connsiteX26" fmla="*/ 1394956 w 3343953"/>
                  <a:gd name="connsiteY26" fmla="*/ 1432093 h 2446217"/>
                  <a:gd name="connsiteX27" fmla="*/ 1316307 w 3343953"/>
                  <a:gd name="connsiteY27" fmla="*/ 1813626 h 2446217"/>
                  <a:gd name="connsiteX28" fmla="*/ 1296333 w 3343953"/>
                  <a:gd name="connsiteY28" fmla="*/ 1809885 h 2446217"/>
                  <a:gd name="connsiteX29" fmla="*/ 1373734 w 3343953"/>
                  <a:gd name="connsiteY29" fmla="*/ 1432093 h 2446217"/>
                  <a:gd name="connsiteX30" fmla="*/ 1313811 w 3343953"/>
                  <a:gd name="connsiteY30" fmla="*/ 1432093 h 2446217"/>
                  <a:gd name="connsiteX31" fmla="*/ 1313811 w 3343953"/>
                  <a:gd name="connsiteY31" fmla="*/ 1410896 h 2446217"/>
                  <a:gd name="connsiteX32" fmla="*/ 1617171 w 3343953"/>
                  <a:gd name="connsiteY32" fmla="*/ 1410896 h 2446217"/>
                  <a:gd name="connsiteX33" fmla="*/ 1702061 w 3343953"/>
                  <a:gd name="connsiteY33" fmla="*/ 1369751 h 2446217"/>
                  <a:gd name="connsiteX34" fmla="*/ 1734520 w 3343953"/>
                  <a:gd name="connsiteY34" fmla="*/ 430879 h 2446217"/>
                  <a:gd name="connsiteX35" fmla="*/ 1707706 w 3343953"/>
                  <a:gd name="connsiteY35" fmla="*/ 464 h 2446217"/>
                  <a:gd name="connsiteX36" fmla="*/ 2839385 w 3343953"/>
                  <a:gd name="connsiteY36" fmla="*/ 175677 h 2446217"/>
                  <a:gd name="connsiteX37" fmla="*/ 2844371 w 3343953"/>
                  <a:gd name="connsiteY37" fmla="*/ 287317 h 2446217"/>
                  <a:gd name="connsiteX38" fmla="*/ 2860576 w 3343953"/>
                  <a:gd name="connsiteY38" fmla="*/ 463460 h 2446217"/>
                  <a:gd name="connsiteX39" fmla="*/ 2752772 w 3343953"/>
                  <a:gd name="connsiteY39" fmla="*/ 436519 h 2446217"/>
                  <a:gd name="connsiteX40" fmla="*/ 2707243 w 3343953"/>
                  <a:gd name="connsiteY40" fmla="*/ 426131 h 2446217"/>
                  <a:gd name="connsiteX41" fmla="*/ 3343953 w 3343953"/>
                  <a:gd name="connsiteY41" fmla="*/ 2439994 h 2446217"/>
                  <a:gd name="connsiteX42" fmla="*/ 3324042 w 3343953"/>
                  <a:gd name="connsiteY42" fmla="*/ 2446217 h 2446217"/>
                  <a:gd name="connsiteX43" fmla="*/ 2929050 w 3343953"/>
                  <a:gd name="connsiteY43" fmla="*/ 1196888 h 2446217"/>
                  <a:gd name="connsiteX44" fmla="*/ 2824833 w 3343953"/>
                  <a:gd name="connsiteY44" fmla="*/ 1215111 h 2446217"/>
                  <a:gd name="connsiteX45" fmla="*/ 2719655 w 3343953"/>
                  <a:gd name="connsiteY45" fmla="*/ 1221677 h 2446217"/>
                  <a:gd name="connsiteX46" fmla="*/ 2379851 w 3343953"/>
                  <a:gd name="connsiteY46" fmla="*/ 1112872 h 2446217"/>
                  <a:gd name="connsiteX47" fmla="*/ 2181943 w 3343953"/>
                  <a:gd name="connsiteY47" fmla="*/ 650141 h 2446217"/>
                  <a:gd name="connsiteX48" fmla="*/ 2181943 w 3343953"/>
                  <a:gd name="connsiteY48" fmla="*/ 640136 h 2446217"/>
                  <a:gd name="connsiteX49" fmla="*/ 2753025 w 3343953"/>
                  <a:gd name="connsiteY49" fmla="*/ 640136 h 2446217"/>
                  <a:gd name="connsiteX50" fmla="*/ 2683716 w 3343953"/>
                  <a:gd name="connsiteY50" fmla="*/ 420915 h 2446217"/>
                  <a:gd name="connsiteX51" fmla="*/ 2627943 w 3343953"/>
                  <a:gd name="connsiteY51" fmla="*/ 408905 h 2446217"/>
                  <a:gd name="connsiteX52" fmla="*/ 1559215 w 3343953"/>
                  <a:gd name="connsiteY52" fmla="*/ 291038 h 2446217"/>
                  <a:gd name="connsiteX53" fmla="*/ 764446 w 3343953"/>
                  <a:gd name="connsiteY53" fmla="*/ 350696 h 2446217"/>
                  <a:gd name="connsiteX54" fmla="*/ 677828 w 3343953"/>
                  <a:gd name="connsiteY54" fmla="*/ 365275 h 2446217"/>
                  <a:gd name="connsiteX55" fmla="*/ 590927 w 3343953"/>
                  <a:gd name="connsiteY55" fmla="*/ 640136 h 2446217"/>
                  <a:gd name="connsiteX56" fmla="*/ 1144781 w 3343953"/>
                  <a:gd name="connsiteY56" fmla="*/ 640136 h 2446217"/>
                  <a:gd name="connsiteX57" fmla="*/ 1144781 w 3343953"/>
                  <a:gd name="connsiteY57" fmla="*/ 650141 h 2446217"/>
                  <a:gd name="connsiteX58" fmla="*/ 956336 w 3343953"/>
                  <a:gd name="connsiteY58" fmla="*/ 1112872 h 2446217"/>
                  <a:gd name="connsiteX59" fmla="*/ 619380 w 3343953"/>
                  <a:gd name="connsiteY59" fmla="*/ 1221677 h 2446217"/>
                  <a:gd name="connsiteX60" fmla="*/ 514394 w 3343953"/>
                  <a:gd name="connsiteY60" fmla="*/ 1215111 h 2446217"/>
                  <a:gd name="connsiteX61" fmla="*/ 414620 w 3343953"/>
                  <a:gd name="connsiteY61" fmla="*/ 1197783 h 2446217"/>
                  <a:gd name="connsiteX62" fmla="*/ 19911 w 3343953"/>
                  <a:gd name="connsiteY62" fmla="*/ 2446217 h 2446217"/>
                  <a:gd name="connsiteX63" fmla="*/ 0 w 3343953"/>
                  <a:gd name="connsiteY63" fmla="*/ 2439994 h 2446217"/>
                  <a:gd name="connsiteX64" fmla="*/ 566965 w 3343953"/>
                  <a:gd name="connsiteY64" fmla="*/ 646730 h 2446217"/>
                  <a:gd name="connsiteX65" fmla="*/ 566965 w 3343953"/>
                  <a:gd name="connsiteY65" fmla="*/ 640136 h 2446217"/>
                  <a:gd name="connsiteX66" fmla="*/ 569050 w 3343953"/>
                  <a:gd name="connsiteY66" fmla="*/ 640136 h 2446217"/>
                  <a:gd name="connsiteX67" fmla="*/ 654653 w 3343953"/>
                  <a:gd name="connsiteY67" fmla="*/ 369380 h 2446217"/>
                  <a:gd name="connsiteX68" fmla="*/ 571665 w 3343953"/>
                  <a:gd name="connsiteY68" fmla="*/ 385312 h 2446217"/>
                  <a:gd name="connsiteX69" fmla="*/ 214227 w 3343953"/>
                  <a:gd name="connsiteY69" fmla="*/ 479586 h 2446217"/>
                  <a:gd name="connsiteX70" fmla="*/ 236664 w 3343953"/>
                  <a:gd name="connsiteY70" fmla="*/ 281114 h 2446217"/>
                  <a:gd name="connsiteX71" fmla="*/ 244143 w 3343953"/>
                  <a:gd name="connsiteY71" fmla="*/ 195524 h 2446217"/>
                  <a:gd name="connsiteX72" fmla="*/ 1707706 w 3343953"/>
                  <a:gd name="connsiteY72" fmla="*/ 464 h 2446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3343953" h="2446217">
                    <a:moveTo>
                      <a:pt x="584601" y="660146"/>
                    </a:moveTo>
                    <a:lnTo>
                      <a:pt x="421004" y="1177590"/>
                    </a:lnTo>
                    <a:lnTo>
                      <a:pt x="570397" y="1199322"/>
                    </a:lnTo>
                    <a:cubicBezTo>
                      <a:pt x="725069" y="1208701"/>
                      <a:pt x="850257" y="1174466"/>
                      <a:pt x="943856" y="1096614"/>
                    </a:cubicBezTo>
                    <a:cubicBezTo>
                      <a:pt x="1112334" y="955294"/>
                      <a:pt x="1123566" y="712672"/>
                      <a:pt x="1124814" y="660146"/>
                    </a:cubicBezTo>
                    <a:close/>
                    <a:moveTo>
                      <a:pt x="2758241" y="656633"/>
                    </a:moveTo>
                    <a:lnTo>
                      <a:pt x="2758241" y="660146"/>
                    </a:lnTo>
                    <a:lnTo>
                      <a:pt x="2203103" y="660146"/>
                    </a:lnTo>
                    <a:cubicBezTo>
                      <a:pt x="2204348" y="713923"/>
                      <a:pt x="2220529" y="955294"/>
                      <a:pt x="2392298" y="1096614"/>
                    </a:cubicBezTo>
                    <a:cubicBezTo>
                      <a:pt x="2487518" y="1174466"/>
                      <a:pt x="2613544" y="1208701"/>
                      <a:pt x="2768802" y="1199322"/>
                    </a:cubicBezTo>
                    <a:lnTo>
                      <a:pt x="2922761" y="1176997"/>
                    </a:lnTo>
                    <a:close/>
                    <a:moveTo>
                      <a:pt x="1536771" y="502803"/>
                    </a:moveTo>
                    <a:cubicBezTo>
                      <a:pt x="1576860" y="502803"/>
                      <a:pt x="1608179" y="537926"/>
                      <a:pt x="1608179" y="581829"/>
                    </a:cubicBezTo>
                    <a:cubicBezTo>
                      <a:pt x="1608179" y="625732"/>
                      <a:pt x="1576860" y="660855"/>
                      <a:pt x="1536771" y="660855"/>
                    </a:cubicBezTo>
                    <a:cubicBezTo>
                      <a:pt x="1497935" y="660855"/>
                      <a:pt x="1466616" y="625732"/>
                      <a:pt x="1466616" y="581829"/>
                    </a:cubicBezTo>
                    <a:cubicBezTo>
                      <a:pt x="1466616" y="537926"/>
                      <a:pt x="1497935" y="502803"/>
                      <a:pt x="1536771" y="502803"/>
                    </a:cubicBezTo>
                    <a:close/>
                    <a:moveTo>
                      <a:pt x="1754494" y="425892"/>
                    </a:moveTo>
                    <a:cubicBezTo>
                      <a:pt x="1754494" y="428386"/>
                      <a:pt x="1786952" y="617905"/>
                      <a:pt x="1799436" y="828622"/>
                    </a:cubicBezTo>
                    <a:cubicBezTo>
                      <a:pt x="1815665" y="1112901"/>
                      <a:pt x="1788201" y="1299927"/>
                      <a:pt x="1717042" y="1382219"/>
                    </a:cubicBezTo>
                    <a:cubicBezTo>
                      <a:pt x="1708303" y="1393441"/>
                      <a:pt x="1697068" y="1403415"/>
                      <a:pt x="1685832" y="1410896"/>
                    </a:cubicBezTo>
                    <a:lnTo>
                      <a:pt x="1940505" y="1410896"/>
                    </a:lnTo>
                    <a:lnTo>
                      <a:pt x="1940505" y="1432093"/>
                    </a:lnTo>
                    <a:lnTo>
                      <a:pt x="1850620" y="1432093"/>
                    </a:lnTo>
                    <a:lnTo>
                      <a:pt x="2064096" y="2110374"/>
                    </a:lnTo>
                    <a:lnTo>
                      <a:pt x="2044122" y="2116608"/>
                    </a:lnTo>
                    <a:lnTo>
                      <a:pt x="1829398" y="1432093"/>
                    </a:lnTo>
                    <a:lnTo>
                      <a:pt x="1394956" y="1432093"/>
                    </a:lnTo>
                    <a:lnTo>
                      <a:pt x="1316307" y="1813626"/>
                    </a:lnTo>
                    <a:lnTo>
                      <a:pt x="1296333" y="1809885"/>
                    </a:lnTo>
                    <a:lnTo>
                      <a:pt x="1373734" y="1432093"/>
                    </a:lnTo>
                    <a:lnTo>
                      <a:pt x="1313811" y="1432093"/>
                    </a:lnTo>
                    <a:lnTo>
                      <a:pt x="1313811" y="1410896"/>
                    </a:lnTo>
                    <a:lnTo>
                      <a:pt x="1617171" y="1410896"/>
                    </a:lnTo>
                    <a:cubicBezTo>
                      <a:pt x="1650877" y="1410896"/>
                      <a:pt x="1678342" y="1397181"/>
                      <a:pt x="1702061" y="1369751"/>
                    </a:cubicBezTo>
                    <a:cubicBezTo>
                      <a:pt x="1860608" y="1180231"/>
                      <a:pt x="1735768" y="438360"/>
                      <a:pt x="1734520" y="430879"/>
                    </a:cubicBezTo>
                    <a:close/>
                    <a:moveTo>
                      <a:pt x="1707706" y="464"/>
                    </a:moveTo>
                    <a:cubicBezTo>
                      <a:pt x="2152556" y="6666"/>
                      <a:pt x="2542092" y="74581"/>
                      <a:pt x="2839385" y="175677"/>
                    </a:cubicBezTo>
                    <a:lnTo>
                      <a:pt x="2844371" y="287317"/>
                    </a:lnTo>
                    <a:lnTo>
                      <a:pt x="2860576" y="463460"/>
                    </a:lnTo>
                    <a:cubicBezTo>
                      <a:pt x="2860576" y="463460"/>
                      <a:pt x="2821700" y="452684"/>
                      <a:pt x="2752772" y="436519"/>
                    </a:cubicBezTo>
                    <a:lnTo>
                      <a:pt x="2707243" y="426131"/>
                    </a:lnTo>
                    <a:lnTo>
                      <a:pt x="3343953" y="2439994"/>
                    </a:lnTo>
                    <a:lnTo>
                      <a:pt x="3324042" y="2446217"/>
                    </a:lnTo>
                    <a:lnTo>
                      <a:pt x="2929050" y="1196888"/>
                    </a:lnTo>
                    <a:lnTo>
                      <a:pt x="2824833" y="1215111"/>
                    </a:lnTo>
                    <a:cubicBezTo>
                      <a:pt x="2788425" y="1219489"/>
                      <a:pt x="2753262" y="1221677"/>
                      <a:pt x="2719655" y="1221677"/>
                    </a:cubicBezTo>
                    <a:cubicBezTo>
                      <a:pt x="2582738" y="1221677"/>
                      <a:pt x="2468225" y="1185409"/>
                      <a:pt x="2379851" y="1112872"/>
                    </a:cubicBezTo>
                    <a:cubicBezTo>
                      <a:pt x="2180698" y="949041"/>
                      <a:pt x="2181943" y="653893"/>
                      <a:pt x="2181943" y="650141"/>
                    </a:cubicBezTo>
                    <a:lnTo>
                      <a:pt x="2181943" y="640136"/>
                    </a:lnTo>
                    <a:lnTo>
                      <a:pt x="2753025" y="640136"/>
                    </a:lnTo>
                    <a:lnTo>
                      <a:pt x="2683716" y="420915"/>
                    </a:lnTo>
                    <a:lnTo>
                      <a:pt x="2627943" y="408905"/>
                    </a:lnTo>
                    <a:cubicBezTo>
                      <a:pt x="2386005" y="358390"/>
                      <a:pt x="1983809" y="291038"/>
                      <a:pt x="1559215" y="291038"/>
                    </a:cubicBezTo>
                    <a:cubicBezTo>
                      <a:pt x="1244159" y="291038"/>
                      <a:pt x="976256" y="317553"/>
                      <a:pt x="764446" y="350696"/>
                    </a:cubicBezTo>
                    <a:lnTo>
                      <a:pt x="677828" y="365275"/>
                    </a:lnTo>
                    <a:lnTo>
                      <a:pt x="590927" y="640136"/>
                    </a:lnTo>
                    <a:lnTo>
                      <a:pt x="1144781" y="640136"/>
                    </a:lnTo>
                    <a:lnTo>
                      <a:pt x="1144781" y="650141"/>
                    </a:lnTo>
                    <a:cubicBezTo>
                      <a:pt x="1144781" y="652642"/>
                      <a:pt x="1152269" y="949041"/>
                      <a:pt x="956336" y="1112872"/>
                    </a:cubicBezTo>
                    <a:cubicBezTo>
                      <a:pt x="868977" y="1185409"/>
                      <a:pt x="756658" y="1221677"/>
                      <a:pt x="619380" y="1221677"/>
                    </a:cubicBezTo>
                    <a:cubicBezTo>
                      <a:pt x="585685" y="1221677"/>
                      <a:pt x="550741" y="1219489"/>
                      <a:pt x="514394" y="1215111"/>
                    </a:cubicBezTo>
                    <a:lnTo>
                      <a:pt x="414620" y="1197783"/>
                    </a:lnTo>
                    <a:lnTo>
                      <a:pt x="19911" y="2446217"/>
                    </a:lnTo>
                    <a:lnTo>
                      <a:pt x="0" y="2439994"/>
                    </a:lnTo>
                    <a:lnTo>
                      <a:pt x="566965" y="646730"/>
                    </a:lnTo>
                    <a:lnTo>
                      <a:pt x="566965" y="640136"/>
                    </a:lnTo>
                    <a:lnTo>
                      <a:pt x="569050" y="640136"/>
                    </a:lnTo>
                    <a:lnTo>
                      <a:pt x="654653" y="369380"/>
                    </a:lnTo>
                    <a:lnTo>
                      <a:pt x="571665" y="385312"/>
                    </a:lnTo>
                    <a:cubicBezTo>
                      <a:pt x="340437" y="432449"/>
                      <a:pt x="214227" y="479586"/>
                      <a:pt x="214227" y="479586"/>
                    </a:cubicBezTo>
                    <a:lnTo>
                      <a:pt x="236664" y="281114"/>
                    </a:lnTo>
                    <a:lnTo>
                      <a:pt x="244143" y="195524"/>
                    </a:lnTo>
                    <a:cubicBezTo>
                      <a:pt x="762693" y="49772"/>
                      <a:pt x="1262857" y="-5738"/>
                      <a:pt x="1707706" y="464"/>
                    </a:cubicBezTo>
                    <a:close/>
                  </a:path>
                </a:pathLst>
              </a:custGeom>
              <a:solidFill>
                <a:srgbClr val="03006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24" name="Freeform 36">
                <a:extLst>
                  <a:ext uri="{FF2B5EF4-FFF2-40B4-BE49-F238E27FC236}">
                    <a16:creationId xmlns:a16="http://schemas.microsoft.com/office/drawing/2014/main" id="{C38C06B2-161A-F441-2483-C42834BA27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3852" y="7624328"/>
                <a:ext cx="5068736" cy="5019710"/>
              </a:xfrm>
              <a:custGeom>
                <a:avLst/>
                <a:gdLst>
                  <a:gd name="connsiteX0" fmla="*/ 1928022 w 5068736"/>
                  <a:gd name="connsiteY0" fmla="*/ 0 h 5019710"/>
                  <a:gd name="connsiteX1" fmla="*/ 2922524 w 5068736"/>
                  <a:gd name="connsiteY1" fmla="*/ 266556 h 5019710"/>
                  <a:gd name="connsiteX2" fmla="*/ 3192621 w 5068736"/>
                  <a:gd name="connsiteY2" fmla="*/ 388623 h 5019710"/>
                  <a:gd name="connsiteX3" fmla="*/ 3004673 w 5068736"/>
                  <a:gd name="connsiteY3" fmla="*/ 1155903 h 5019710"/>
                  <a:gd name="connsiteX4" fmla="*/ 2968732 w 5068736"/>
                  <a:gd name="connsiteY4" fmla="*/ 1319789 h 5019710"/>
                  <a:gd name="connsiteX5" fmla="*/ 2965933 w 5068736"/>
                  <a:gd name="connsiteY5" fmla="*/ 1336490 h 5019710"/>
                  <a:gd name="connsiteX6" fmla="*/ 2976762 w 5068736"/>
                  <a:gd name="connsiteY6" fmla="*/ 1328063 h 5019710"/>
                  <a:gd name="connsiteX7" fmla="*/ 3068084 w 5068736"/>
                  <a:gd name="connsiteY7" fmla="*/ 1259127 h 5019710"/>
                  <a:gd name="connsiteX8" fmla="*/ 3583498 w 5068736"/>
                  <a:gd name="connsiteY8" fmla="*/ 1743884 h 5019710"/>
                  <a:gd name="connsiteX9" fmla="*/ 4593161 w 5068736"/>
                  <a:gd name="connsiteY9" fmla="*/ 1203050 h 5019710"/>
                  <a:gd name="connsiteX10" fmla="*/ 5068736 w 5068736"/>
                  <a:gd name="connsiteY10" fmla="*/ 1908377 h 5019710"/>
                  <a:gd name="connsiteX11" fmla="*/ 3884778 w 5068736"/>
                  <a:gd name="connsiteY11" fmla="*/ 2538935 h 5019710"/>
                  <a:gd name="connsiteX12" fmla="*/ 3131577 w 5068736"/>
                  <a:gd name="connsiteY12" fmla="*/ 2465412 h 5019710"/>
                  <a:gd name="connsiteX13" fmla="*/ 2929898 w 5068736"/>
                  <a:gd name="connsiteY13" fmla="*/ 2259150 h 5019710"/>
                  <a:gd name="connsiteX14" fmla="*/ 2945084 w 5068736"/>
                  <a:gd name="connsiteY14" fmla="*/ 2421418 h 5019710"/>
                  <a:gd name="connsiteX15" fmla="*/ 3263568 w 5068736"/>
                  <a:gd name="connsiteY15" fmla="*/ 3851350 h 5019710"/>
                  <a:gd name="connsiteX16" fmla="*/ 3602122 w 5068736"/>
                  <a:gd name="connsiteY16" fmla="*/ 5019710 h 5019710"/>
                  <a:gd name="connsiteX17" fmla="*/ 2413449 w 5068736"/>
                  <a:gd name="connsiteY17" fmla="*/ 5019710 h 5019710"/>
                  <a:gd name="connsiteX18" fmla="*/ 2178204 w 5068736"/>
                  <a:gd name="connsiteY18" fmla="*/ 3770387 h 5019710"/>
                  <a:gd name="connsiteX19" fmla="*/ 1928022 w 5068736"/>
                  <a:gd name="connsiteY19" fmla="*/ 1088642 h 5019710"/>
                  <a:gd name="connsiteX20" fmla="*/ 1262130 w 5068736"/>
                  <a:gd name="connsiteY20" fmla="*/ 0 h 5019710"/>
                  <a:gd name="connsiteX21" fmla="*/ 1262130 w 5068736"/>
                  <a:gd name="connsiteY21" fmla="*/ 1105383 h 5019710"/>
                  <a:gd name="connsiteX22" fmla="*/ 1011945 w 5068736"/>
                  <a:gd name="connsiteY22" fmla="*/ 3787213 h 5019710"/>
                  <a:gd name="connsiteX23" fmla="*/ 779185 w 5068736"/>
                  <a:gd name="connsiteY23" fmla="*/ 5019709 h 5019710"/>
                  <a:gd name="connsiteX24" fmla="*/ 232760 w 5068736"/>
                  <a:gd name="connsiteY24" fmla="*/ 5019709 h 5019710"/>
                  <a:gd name="connsiteX25" fmla="*/ 36096 w 5068736"/>
                  <a:gd name="connsiteY25" fmla="*/ 982009 h 5019710"/>
                  <a:gd name="connsiteX26" fmla="*/ 0 w 5068736"/>
                  <a:gd name="connsiteY26" fmla="*/ 386323 h 5019710"/>
                  <a:gd name="connsiteX27" fmla="*/ 409508 w 5068736"/>
                  <a:gd name="connsiteY27" fmla="*/ 219332 h 5019710"/>
                  <a:gd name="connsiteX28" fmla="*/ 1262130 w 5068736"/>
                  <a:gd name="connsiteY28" fmla="*/ 0 h 5019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068736" h="5019710">
                    <a:moveTo>
                      <a:pt x="1928022" y="0"/>
                    </a:moveTo>
                    <a:cubicBezTo>
                      <a:pt x="2271555" y="33631"/>
                      <a:pt x="2606375" y="123313"/>
                      <a:pt x="2922524" y="266556"/>
                    </a:cubicBezTo>
                    <a:lnTo>
                      <a:pt x="3192621" y="388623"/>
                    </a:lnTo>
                    <a:lnTo>
                      <a:pt x="3004673" y="1155903"/>
                    </a:lnTo>
                    <a:cubicBezTo>
                      <a:pt x="2991137" y="1211176"/>
                      <a:pt x="2979182" y="1265758"/>
                      <a:pt x="2968732" y="1319789"/>
                    </a:cubicBezTo>
                    <a:lnTo>
                      <a:pt x="2965933" y="1336490"/>
                    </a:lnTo>
                    <a:lnTo>
                      <a:pt x="2976762" y="1328063"/>
                    </a:lnTo>
                    <a:cubicBezTo>
                      <a:pt x="3036921" y="1281733"/>
                      <a:pt x="3068084" y="1259127"/>
                      <a:pt x="3068084" y="1259127"/>
                    </a:cubicBezTo>
                    <a:lnTo>
                      <a:pt x="3583498" y="1743884"/>
                    </a:lnTo>
                    <a:lnTo>
                      <a:pt x="4593161" y="1203050"/>
                    </a:lnTo>
                    <a:lnTo>
                      <a:pt x="5068736" y="1908377"/>
                    </a:lnTo>
                    <a:lnTo>
                      <a:pt x="3884778" y="2538935"/>
                    </a:lnTo>
                    <a:cubicBezTo>
                      <a:pt x="3642011" y="2668536"/>
                      <a:pt x="3344465" y="2639874"/>
                      <a:pt x="3131577" y="2465412"/>
                    </a:cubicBezTo>
                    <a:lnTo>
                      <a:pt x="2929898" y="2259150"/>
                    </a:lnTo>
                    <a:lnTo>
                      <a:pt x="2945084" y="2421418"/>
                    </a:lnTo>
                    <a:cubicBezTo>
                      <a:pt x="3000940" y="2846786"/>
                      <a:pt x="3119807" y="3299556"/>
                      <a:pt x="3263568" y="3851350"/>
                    </a:cubicBezTo>
                    <a:lnTo>
                      <a:pt x="3602122" y="5019710"/>
                    </a:lnTo>
                    <a:lnTo>
                      <a:pt x="2413449" y="5019710"/>
                    </a:lnTo>
                    <a:lnTo>
                      <a:pt x="2178204" y="3770387"/>
                    </a:lnTo>
                    <a:cubicBezTo>
                      <a:pt x="2011416" y="2886022"/>
                      <a:pt x="1928022" y="1987954"/>
                      <a:pt x="1928022" y="1088642"/>
                    </a:cubicBezTo>
                    <a:close/>
                    <a:moveTo>
                      <a:pt x="1262130" y="0"/>
                    </a:moveTo>
                    <a:lnTo>
                      <a:pt x="1262130" y="1105383"/>
                    </a:lnTo>
                    <a:cubicBezTo>
                      <a:pt x="1262130" y="2005142"/>
                      <a:pt x="1178735" y="2902408"/>
                      <a:pt x="1011945" y="3787213"/>
                    </a:cubicBezTo>
                    <a:lnTo>
                      <a:pt x="779185" y="5019709"/>
                    </a:lnTo>
                    <a:lnTo>
                      <a:pt x="232760" y="5019709"/>
                    </a:lnTo>
                    <a:cubicBezTo>
                      <a:pt x="753046" y="2103592"/>
                      <a:pt x="271345" y="1225018"/>
                      <a:pt x="36096" y="982009"/>
                    </a:cubicBezTo>
                    <a:lnTo>
                      <a:pt x="0" y="386323"/>
                    </a:lnTo>
                    <a:lnTo>
                      <a:pt x="409508" y="219332"/>
                    </a:lnTo>
                    <a:cubicBezTo>
                      <a:pt x="683343" y="105928"/>
                      <a:pt x="969625" y="33648"/>
                      <a:pt x="126213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25" name="Freeform 37">
                <a:extLst>
                  <a:ext uri="{FF2B5EF4-FFF2-40B4-BE49-F238E27FC236}">
                    <a16:creationId xmlns:a16="http://schemas.microsoft.com/office/drawing/2014/main" id="{992B5D6A-6938-D122-ECAF-34AF8E00C5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7930" y="7311204"/>
                <a:ext cx="1822411" cy="3470575"/>
              </a:xfrm>
              <a:custGeom>
                <a:avLst/>
                <a:gdLst>
                  <a:gd name="connsiteX0" fmla="*/ 1213941 w 1822411"/>
                  <a:gd name="connsiteY0" fmla="*/ 0 h 3470575"/>
                  <a:gd name="connsiteX1" fmla="*/ 1822411 w 1822411"/>
                  <a:gd name="connsiteY1" fmla="*/ 782874 h 3470575"/>
                  <a:gd name="connsiteX2" fmla="*/ 1451605 w 1822411"/>
                  <a:gd name="connsiteY2" fmla="*/ 943687 h 3470575"/>
                  <a:gd name="connsiteX3" fmla="*/ 1717889 w 1822411"/>
                  <a:gd name="connsiteY3" fmla="*/ 1004771 h 3470575"/>
                  <a:gd name="connsiteX4" fmla="*/ 1362015 w 1822411"/>
                  <a:gd name="connsiteY4" fmla="*/ 3470573 h 3470575"/>
                  <a:gd name="connsiteX5" fmla="*/ 1213941 w 1822411"/>
                  <a:gd name="connsiteY5" fmla="*/ 1399947 h 3470575"/>
                  <a:gd name="connsiteX6" fmla="*/ 548051 w 1822411"/>
                  <a:gd name="connsiteY6" fmla="*/ 0 h 3470575"/>
                  <a:gd name="connsiteX7" fmla="*/ 548051 w 1822411"/>
                  <a:gd name="connsiteY7" fmla="*/ 1422101 h 3470575"/>
                  <a:gd name="connsiteX8" fmla="*/ 401407 w 1822411"/>
                  <a:gd name="connsiteY8" fmla="*/ 3470575 h 3470575"/>
                  <a:gd name="connsiteX9" fmla="*/ 99420 w 1822411"/>
                  <a:gd name="connsiteY9" fmla="*/ 1008671 h 3470575"/>
                  <a:gd name="connsiteX10" fmla="*/ 425019 w 1822411"/>
                  <a:gd name="connsiteY10" fmla="*/ 947653 h 3470575"/>
                  <a:gd name="connsiteX11" fmla="*/ 0 w 1822411"/>
                  <a:gd name="connsiteY11" fmla="*/ 775805 h 3470575"/>
                  <a:gd name="connsiteX12" fmla="*/ 548051 w 1822411"/>
                  <a:gd name="connsiteY12" fmla="*/ 0 h 347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22411" h="3470575">
                    <a:moveTo>
                      <a:pt x="1213941" y="0"/>
                    </a:moveTo>
                    <a:cubicBezTo>
                      <a:pt x="1384412" y="23686"/>
                      <a:pt x="1650696" y="205692"/>
                      <a:pt x="1822411" y="782874"/>
                    </a:cubicBezTo>
                    <a:lnTo>
                      <a:pt x="1451605" y="943687"/>
                    </a:lnTo>
                    <a:lnTo>
                      <a:pt x="1717889" y="1004771"/>
                    </a:lnTo>
                    <a:cubicBezTo>
                      <a:pt x="1717889" y="1004771"/>
                      <a:pt x="1643230" y="2626616"/>
                      <a:pt x="1362015" y="3470573"/>
                    </a:cubicBezTo>
                    <a:cubicBezTo>
                      <a:pt x="1262470" y="2784936"/>
                      <a:pt x="1213941" y="2093065"/>
                      <a:pt x="1213941" y="1399947"/>
                    </a:cubicBezTo>
                    <a:close/>
                    <a:moveTo>
                      <a:pt x="548051" y="0"/>
                    </a:moveTo>
                    <a:lnTo>
                      <a:pt x="548051" y="1422101"/>
                    </a:lnTo>
                    <a:cubicBezTo>
                      <a:pt x="548051" y="2107001"/>
                      <a:pt x="499584" y="2791901"/>
                      <a:pt x="401407" y="3470575"/>
                    </a:cubicBezTo>
                    <a:cubicBezTo>
                      <a:pt x="130488" y="2246472"/>
                      <a:pt x="99420" y="1008671"/>
                      <a:pt x="99420" y="1008671"/>
                    </a:cubicBezTo>
                    <a:lnTo>
                      <a:pt x="425019" y="947653"/>
                    </a:lnTo>
                    <a:lnTo>
                      <a:pt x="0" y="775805"/>
                    </a:lnTo>
                    <a:cubicBezTo>
                      <a:pt x="191383" y="298866"/>
                      <a:pt x="489642" y="8717"/>
                      <a:pt x="548051" y="0"/>
                    </a:cubicBezTo>
                    <a:close/>
                  </a:path>
                </a:pathLst>
              </a:custGeom>
              <a:solidFill>
                <a:srgbClr val="B8D3F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26" name="Freeform 409">
                <a:extLst>
                  <a:ext uri="{FF2B5EF4-FFF2-40B4-BE49-F238E27FC236}">
                    <a16:creationId xmlns:a16="http://schemas.microsoft.com/office/drawing/2014/main" id="{DF71F4FF-E24C-C9B7-7807-10980C1643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2863" y="6619040"/>
                <a:ext cx="1197460" cy="845981"/>
              </a:xfrm>
              <a:custGeom>
                <a:avLst/>
                <a:gdLst>
                  <a:gd name="T0" fmla="*/ 312619 w 962"/>
                  <a:gd name="T1" fmla="*/ 38109 h 680"/>
                  <a:gd name="T2" fmla="*/ 235633 w 962"/>
                  <a:gd name="T3" fmla="*/ 0 h 680"/>
                  <a:gd name="T4" fmla="*/ 129508 w 962"/>
                  <a:gd name="T5" fmla="*/ 49614 h 680"/>
                  <a:gd name="T6" fmla="*/ 1799 w 962"/>
                  <a:gd name="T7" fmla="*/ 14381 h 680"/>
                  <a:gd name="T8" fmla="*/ 11152 w 962"/>
                  <a:gd name="T9" fmla="*/ 29121 h 680"/>
                  <a:gd name="T10" fmla="*/ 119435 w 962"/>
                  <a:gd name="T11" fmla="*/ 58962 h 680"/>
                  <a:gd name="T12" fmla="*/ 119435 w 962"/>
                  <a:gd name="T13" fmla="*/ 147404 h 680"/>
                  <a:gd name="T14" fmla="*/ 119435 w 962"/>
                  <a:gd name="T15" fmla="*/ 147404 h 680"/>
                  <a:gd name="T16" fmla="*/ 3597 w 962"/>
                  <a:gd name="T17" fmla="*/ 114328 h 680"/>
                  <a:gd name="T18" fmla="*/ 3597 w 962"/>
                  <a:gd name="T19" fmla="*/ 114328 h 680"/>
                  <a:gd name="T20" fmla="*/ 7195 w 962"/>
                  <a:gd name="T21" fmla="*/ 130147 h 680"/>
                  <a:gd name="T22" fmla="*/ 7195 w 962"/>
                  <a:gd name="T23" fmla="*/ 130147 h 680"/>
                  <a:gd name="T24" fmla="*/ 119435 w 962"/>
                  <a:gd name="T25" fmla="*/ 159268 h 680"/>
                  <a:gd name="T26" fmla="*/ 119435 w 962"/>
                  <a:gd name="T27" fmla="*/ 163223 h 680"/>
                  <a:gd name="T28" fmla="*/ 119435 w 962"/>
                  <a:gd name="T29" fmla="*/ 163223 h 680"/>
                  <a:gd name="T30" fmla="*/ 200378 w 962"/>
                  <a:gd name="T31" fmla="*/ 244115 h 680"/>
                  <a:gd name="T32" fmla="*/ 264413 w 962"/>
                  <a:gd name="T33" fmla="*/ 244115 h 680"/>
                  <a:gd name="T34" fmla="*/ 264413 w 962"/>
                  <a:gd name="T35" fmla="*/ 244115 h 680"/>
                  <a:gd name="T36" fmla="*/ 345715 w 962"/>
                  <a:gd name="T37" fmla="*/ 163223 h 680"/>
                  <a:gd name="T38" fmla="*/ 345715 w 962"/>
                  <a:gd name="T39" fmla="*/ 90959 h 680"/>
                  <a:gd name="T40" fmla="*/ 345715 w 962"/>
                  <a:gd name="T41" fmla="*/ 90959 h 680"/>
                  <a:gd name="T42" fmla="*/ 312619 w 962"/>
                  <a:gd name="T43" fmla="*/ 38109 h 68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962" h="680">
                    <a:moveTo>
                      <a:pt x="869" y="106"/>
                    </a:moveTo>
                    <a:lnTo>
                      <a:pt x="655" y="0"/>
                    </a:lnTo>
                    <a:lnTo>
                      <a:pt x="360" y="138"/>
                    </a:lnTo>
                    <a:lnTo>
                      <a:pt x="5" y="40"/>
                    </a:lnTo>
                    <a:lnTo>
                      <a:pt x="31" y="81"/>
                    </a:lnTo>
                    <a:lnTo>
                      <a:pt x="332" y="164"/>
                    </a:lnTo>
                    <a:lnTo>
                      <a:pt x="332" y="410"/>
                    </a:lnTo>
                    <a:cubicBezTo>
                      <a:pt x="106" y="398"/>
                      <a:pt x="11" y="318"/>
                      <a:pt x="10" y="318"/>
                    </a:cubicBezTo>
                    <a:cubicBezTo>
                      <a:pt x="0" y="332"/>
                      <a:pt x="5" y="353"/>
                      <a:pt x="20" y="362"/>
                    </a:cubicBezTo>
                    <a:cubicBezTo>
                      <a:pt x="63" y="388"/>
                      <a:pt x="160" y="434"/>
                      <a:pt x="332" y="443"/>
                    </a:cubicBezTo>
                    <a:lnTo>
                      <a:pt x="332" y="454"/>
                    </a:lnTo>
                    <a:cubicBezTo>
                      <a:pt x="332" y="577"/>
                      <a:pt x="433" y="679"/>
                      <a:pt x="557" y="679"/>
                    </a:cubicBezTo>
                    <a:lnTo>
                      <a:pt x="735" y="679"/>
                    </a:lnTo>
                    <a:cubicBezTo>
                      <a:pt x="860" y="679"/>
                      <a:pt x="961" y="577"/>
                      <a:pt x="961" y="454"/>
                    </a:cubicBezTo>
                    <a:lnTo>
                      <a:pt x="961" y="253"/>
                    </a:lnTo>
                    <a:cubicBezTo>
                      <a:pt x="961" y="190"/>
                      <a:pt x="925" y="134"/>
                      <a:pt x="869" y="10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27" name="Freeform 410">
                <a:extLst>
                  <a:ext uri="{FF2B5EF4-FFF2-40B4-BE49-F238E27FC236}">
                    <a16:creationId xmlns:a16="http://schemas.microsoft.com/office/drawing/2014/main" id="{5DE9EB26-940D-6DDA-DBE2-03CA0C712C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5544" y="8607643"/>
                <a:ext cx="1290842" cy="4037637"/>
              </a:xfrm>
              <a:custGeom>
                <a:avLst/>
                <a:gdLst>
                  <a:gd name="T0" fmla="*/ 165486 w 1037"/>
                  <a:gd name="T1" fmla="*/ 0 h 3241"/>
                  <a:gd name="T2" fmla="*/ 169803 w 1037"/>
                  <a:gd name="T3" fmla="*/ 66603 h 3241"/>
                  <a:gd name="T4" fmla="*/ 169803 w 1037"/>
                  <a:gd name="T5" fmla="*/ 66603 h 3241"/>
                  <a:gd name="T6" fmla="*/ 86341 w 1037"/>
                  <a:gd name="T7" fmla="*/ 828757 h 3241"/>
                  <a:gd name="T8" fmla="*/ 0 w 1037"/>
                  <a:gd name="T9" fmla="*/ 1166452 h 3241"/>
                  <a:gd name="T10" fmla="*/ 222327 w 1037"/>
                  <a:gd name="T11" fmla="*/ 1166452 h 3241"/>
                  <a:gd name="T12" fmla="*/ 222327 w 1037"/>
                  <a:gd name="T13" fmla="*/ 1166452 h 3241"/>
                  <a:gd name="T14" fmla="*/ 165486 w 1037"/>
                  <a:gd name="T15" fmla="*/ 0 h 324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037" h="3241">
                    <a:moveTo>
                      <a:pt x="460" y="0"/>
                    </a:moveTo>
                    <a:lnTo>
                      <a:pt x="472" y="185"/>
                    </a:lnTo>
                    <a:cubicBezTo>
                      <a:pt x="516" y="893"/>
                      <a:pt x="368" y="1604"/>
                      <a:pt x="240" y="2302"/>
                    </a:cubicBezTo>
                    <a:lnTo>
                      <a:pt x="0" y="3240"/>
                    </a:lnTo>
                    <a:lnTo>
                      <a:pt x="618" y="3240"/>
                    </a:lnTo>
                    <a:cubicBezTo>
                      <a:pt x="1036" y="900"/>
                      <a:pt x="649" y="195"/>
                      <a:pt x="460" y="0"/>
                    </a:cubicBezTo>
                  </a:path>
                </a:pathLst>
              </a:custGeom>
              <a:solidFill>
                <a:srgbClr val="B8D3F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28" name="Freeform 412">
                <a:extLst>
                  <a:ext uri="{FF2B5EF4-FFF2-40B4-BE49-F238E27FC236}">
                    <a16:creationId xmlns:a16="http://schemas.microsoft.com/office/drawing/2014/main" id="{25AD2372-B9FA-1D44-356A-CC72F209E6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3011" y="10651186"/>
                <a:ext cx="758025" cy="692167"/>
              </a:xfrm>
              <a:custGeom>
                <a:avLst/>
                <a:gdLst>
                  <a:gd name="T0" fmla="*/ 218715 w 609"/>
                  <a:gd name="T1" fmla="*/ 69323 h 554"/>
                  <a:gd name="T2" fmla="*/ 41729 w 609"/>
                  <a:gd name="T3" fmla="*/ 199664 h 554"/>
                  <a:gd name="T4" fmla="*/ 0 w 609"/>
                  <a:gd name="T5" fmla="*/ 130341 h 554"/>
                  <a:gd name="T6" fmla="*/ 176987 w 609"/>
                  <a:gd name="T7" fmla="*/ 0 h 554"/>
                  <a:gd name="T8" fmla="*/ 218715 w 609"/>
                  <a:gd name="T9" fmla="*/ 69323 h 5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09" h="554">
                    <a:moveTo>
                      <a:pt x="608" y="192"/>
                    </a:moveTo>
                    <a:lnTo>
                      <a:pt x="116" y="553"/>
                    </a:lnTo>
                    <a:lnTo>
                      <a:pt x="0" y="361"/>
                    </a:lnTo>
                    <a:lnTo>
                      <a:pt x="492" y="0"/>
                    </a:lnTo>
                    <a:lnTo>
                      <a:pt x="608" y="192"/>
                    </a:lnTo>
                  </a:path>
                </a:pathLst>
              </a:custGeom>
              <a:solidFill>
                <a:srgbClr val="2DD1B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29" name="Freeform 413">
                <a:extLst>
                  <a:ext uri="{FF2B5EF4-FFF2-40B4-BE49-F238E27FC236}">
                    <a16:creationId xmlns:a16="http://schemas.microsoft.com/office/drawing/2014/main" id="{83A7A988-249B-04CF-6AB9-9AF975C66C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6957" y="8014360"/>
                <a:ext cx="1499570" cy="3257576"/>
              </a:xfrm>
              <a:custGeom>
                <a:avLst/>
                <a:gdLst>
                  <a:gd name="T0" fmla="*/ 359359 w 1206"/>
                  <a:gd name="T1" fmla="*/ 0 h 2614"/>
                  <a:gd name="T2" fmla="*/ 56779 w 1206"/>
                  <a:gd name="T3" fmla="*/ 382461 h 2614"/>
                  <a:gd name="T4" fmla="*/ 56779 w 1206"/>
                  <a:gd name="T5" fmla="*/ 382461 h 2614"/>
                  <a:gd name="T6" fmla="*/ 38092 w 1206"/>
                  <a:gd name="T7" fmla="*/ 600701 h 2614"/>
                  <a:gd name="T8" fmla="*/ 224959 w 1206"/>
                  <a:gd name="T9" fmla="*/ 941027 h 2614"/>
                  <a:gd name="T10" fmla="*/ 426559 w 1206"/>
                  <a:gd name="T11" fmla="*/ 800575 h 2614"/>
                  <a:gd name="T12" fmla="*/ 266644 w 1206"/>
                  <a:gd name="T13" fmla="*/ 510308 h 2614"/>
                  <a:gd name="T14" fmla="*/ 385592 w 1206"/>
                  <a:gd name="T15" fmla="*/ 381741 h 2614"/>
                  <a:gd name="T16" fmla="*/ 385592 w 1206"/>
                  <a:gd name="T17" fmla="*/ 381741 h 2614"/>
                  <a:gd name="T18" fmla="*/ 420091 w 1206"/>
                  <a:gd name="T19" fmla="*/ 314756 h 2614"/>
                  <a:gd name="T20" fmla="*/ 420091 w 1206"/>
                  <a:gd name="T21" fmla="*/ 314756 h 2614"/>
                  <a:gd name="T22" fmla="*/ 359359 w 1206"/>
                  <a:gd name="T23" fmla="*/ 0 h 261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206" h="2614">
                    <a:moveTo>
                      <a:pt x="1000" y="0"/>
                    </a:moveTo>
                    <a:lnTo>
                      <a:pt x="158" y="1062"/>
                    </a:lnTo>
                    <a:cubicBezTo>
                      <a:pt x="20" y="1235"/>
                      <a:pt x="0" y="1475"/>
                      <a:pt x="106" y="1668"/>
                    </a:cubicBezTo>
                    <a:lnTo>
                      <a:pt x="626" y="2613"/>
                    </a:lnTo>
                    <a:lnTo>
                      <a:pt x="1187" y="2223"/>
                    </a:lnTo>
                    <a:lnTo>
                      <a:pt x="742" y="1417"/>
                    </a:lnTo>
                    <a:lnTo>
                      <a:pt x="1073" y="1060"/>
                    </a:lnTo>
                    <a:cubicBezTo>
                      <a:pt x="1125" y="1010"/>
                      <a:pt x="1159" y="945"/>
                      <a:pt x="1169" y="874"/>
                    </a:cubicBezTo>
                    <a:cubicBezTo>
                      <a:pt x="1194" y="709"/>
                      <a:pt x="1205" y="418"/>
                      <a:pt x="100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30" name="Freeform 414">
                <a:extLst>
                  <a:ext uri="{FF2B5EF4-FFF2-40B4-BE49-F238E27FC236}">
                    <a16:creationId xmlns:a16="http://schemas.microsoft.com/office/drawing/2014/main" id="{D36C7F56-2E94-12BE-5829-EE83B43457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6106" y="10739076"/>
                <a:ext cx="192251" cy="329603"/>
              </a:xfrm>
              <a:custGeom>
                <a:avLst/>
                <a:gdLst>
                  <a:gd name="T0" fmla="*/ 51930 w 153"/>
                  <a:gd name="T1" fmla="*/ 94888 h 263"/>
                  <a:gd name="T2" fmla="*/ 51930 w 153"/>
                  <a:gd name="T3" fmla="*/ 94888 h 263"/>
                  <a:gd name="T4" fmla="*/ 49388 w 153"/>
                  <a:gd name="T5" fmla="*/ 93077 h 263"/>
                  <a:gd name="T6" fmla="*/ 726 w 153"/>
                  <a:gd name="T7" fmla="*/ 4708 h 263"/>
                  <a:gd name="T8" fmla="*/ 726 w 153"/>
                  <a:gd name="T9" fmla="*/ 4708 h 263"/>
                  <a:gd name="T10" fmla="*/ 2179 w 153"/>
                  <a:gd name="T11" fmla="*/ 724 h 263"/>
                  <a:gd name="T12" fmla="*/ 2179 w 153"/>
                  <a:gd name="T13" fmla="*/ 724 h 263"/>
                  <a:gd name="T14" fmla="*/ 6174 w 153"/>
                  <a:gd name="T15" fmla="*/ 2173 h 263"/>
                  <a:gd name="T16" fmla="*/ 54836 w 153"/>
                  <a:gd name="T17" fmla="*/ 90180 h 263"/>
                  <a:gd name="T18" fmla="*/ 54836 w 153"/>
                  <a:gd name="T19" fmla="*/ 90180 h 263"/>
                  <a:gd name="T20" fmla="*/ 53746 w 153"/>
                  <a:gd name="T21" fmla="*/ 94163 h 263"/>
                  <a:gd name="T22" fmla="*/ 53746 w 153"/>
                  <a:gd name="T23" fmla="*/ 94163 h 263"/>
                  <a:gd name="T24" fmla="*/ 51930 w 153"/>
                  <a:gd name="T25" fmla="*/ 94888 h 26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3" h="263">
                    <a:moveTo>
                      <a:pt x="143" y="262"/>
                    </a:moveTo>
                    <a:lnTo>
                      <a:pt x="143" y="262"/>
                    </a:lnTo>
                    <a:cubicBezTo>
                      <a:pt x="140" y="262"/>
                      <a:pt x="138" y="260"/>
                      <a:pt x="136" y="257"/>
                    </a:cubicBezTo>
                    <a:lnTo>
                      <a:pt x="2" y="13"/>
                    </a:lnTo>
                    <a:cubicBezTo>
                      <a:pt x="0" y="10"/>
                      <a:pt x="2" y="5"/>
                      <a:pt x="6" y="2"/>
                    </a:cubicBezTo>
                    <a:cubicBezTo>
                      <a:pt x="10" y="0"/>
                      <a:pt x="15" y="2"/>
                      <a:pt x="17" y="6"/>
                    </a:cubicBezTo>
                    <a:lnTo>
                      <a:pt x="151" y="249"/>
                    </a:lnTo>
                    <a:cubicBezTo>
                      <a:pt x="152" y="253"/>
                      <a:pt x="151" y="258"/>
                      <a:pt x="148" y="260"/>
                    </a:cubicBezTo>
                    <a:cubicBezTo>
                      <a:pt x="146" y="261"/>
                      <a:pt x="144" y="262"/>
                      <a:pt x="143" y="262"/>
                    </a:cubicBezTo>
                  </a:path>
                </a:pathLst>
              </a:custGeom>
              <a:solidFill>
                <a:srgbClr val="B8D3F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31" name="Freeform 415">
                <a:extLst>
                  <a:ext uri="{FF2B5EF4-FFF2-40B4-BE49-F238E27FC236}">
                    <a16:creationId xmlns:a16="http://schemas.microsoft.com/office/drawing/2014/main" id="{5D0871DD-0FB0-D1F9-B8A7-CA044D2C87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9067" y="10843452"/>
                <a:ext cx="120845" cy="120854"/>
              </a:xfrm>
              <a:custGeom>
                <a:avLst/>
                <a:gdLst>
                  <a:gd name="T0" fmla="*/ 34569 w 98"/>
                  <a:gd name="T1" fmla="*/ 17282 h 97"/>
                  <a:gd name="T2" fmla="*/ 34569 w 98"/>
                  <a:gd name="T3" fmla="*/ 17282 h 97"/>
                  <a:gd name="T4" fmla="*/ 17106 w 98"/>
                  <a:gd name="T5" fmla="*/ 34565 h 97"/>
                  <a:gd name="T6" fmla="*/ 17106 w 98"/>
                  <a:gd name="T7" fmla="*/ 34565 h 97"/>
                  <a:gd name="T8" fmla="*/ 0 w 98"/>
                  <a:gd name="T9" fmla="*/ 17282 h 97"/>
                  <a:gd name="T10" fmla="*/ 0 w 98"/>
                  <a:gd name="T11" fmla="*/ 17282 h 97"/>
                  <a:gd name="T12" fmla="*/ 17106 w 98"/>
                  <a:gd name="T13" fmla="*/ 0 h 97"/>
                  <a:gd name="T14" fmla="*/ 17106 w 98"/>
                  <a:gd name="T15" fmla="*/ 0 h 97"/>
                  <a:gd name="T16" fmla="*/ 34569 w 98"/>
                  <a:gd name="T17" fmla="*/ 17282 h 9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8" h="97">
                    <a:moveTo>
                      <a:pt x="97" y="48"/>
                    </a:moveTo>
                    <a:lnTo>
                      <a:pt x="97" y="48"/>
                    </a:lnTo>
                    <a:cubicBezTo>
                      <a:pt x="97" y="75"/>
                      <a:pt x="76" y="96"/>
                      <a:pt x="48" y="96"/>
                    </a:cubicBezTo>
                    <a:cubicBezTo>
                      <a:pt x="22" y="96"/>
                      <a:pt x="0" y="75"/>
                      <a:pt x="0" y="48"/>
                    </a:cubicBezTo>
                    <a:cubicBezTo>
                      <a:pt x="0" y="22"/>
                      <a:pt x="22" y="0"/>
                      <a:pt x="48" y="0"/>
                    </a:cubicBezTo>
                    <a:cubicBezTo>
                      <a:pt x="76" y="0"/>
                      <a:pt x="97" y="22"/>
                      <a:pt x="97" y="48"/>
                    </a:cubicBezTo>
                  </a:path>
                </a:pathLst>
              </a:custGeom>
              <a:solidFill>
                <a:srgbClr val="3F8D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64" name="Freeform 417">
                <a:extLst>
                  <a:ext uri="{FF2B5EF4-FFF2-40B4-BE49-F238E27FC236}">
                    <a16:creationId xmlns:a16="http://schemas.microsoft.com/office/drawing/2014/main" id="{E906D21B-29B0-9C22-7CD4-FC51AE603B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3133" y="6053220"/>
                <a:ext cx="2795906" cy="4471616"/>
              </a:xfrm>
              <a:custGeom>
                <a:avLst/>
                <a:gdLst>
                  <a:gd name="T0" fmla="*/ 807678 w 2245"/>
                  <a:gd name="T1" fmla="*/ 1291865 h 3588"/>
                  <a:gd name="T2" fmla="*/ 731733 w 2245"/>
                  <a:gd name="T3" fmla="*/ 1288623 h 3588"/>
                  <a:gd name="T4" fmla="*/ 486622 w 2245"/>
                  <a:gd name="T5" fmla="*/ 1194624 h 3588"/>
                  <a:gd name="T6" fmla="*/ 486622 w 2245"/>
                  <a:gd name="T7" fmla="*/ 1194624 h 3588"/>
                  <a:gd name="T8" fmla="*/ 96101 w 2245"/>
                  <a:gd name="T9" fmla="*/ 759920 h 3588"/>
                  <a:gd name="T10" fmla="*/ 0 w 2245"/>
                  <a:gd name="T11" fmla="*/ 347547 h 3588"/>
                  <a:gd name="T12" fmla="*/ 17996 w 2245"/>
                  <a:gd name="T13" fmla="*/ 339623 h 3588"/>
                  <a:gd name="T14" fmla="*/ 17996 w 2245"/>
                  <a:gd name="T15" fmla="*/ 339623 h 3588"/>
                  <a:gd name="T16" fmla="*/ 354529 w 2245"/>
                  <a:gd name="T17" fmla="*/ 68789 h 3588"/>
                  <a:gd name="T18" fmla="*/ 404559 w 2245"/>
                  <a:gd name="T19" fmla="*/ 0 h 3588"/>
                  <a:gd name="T20" fmla="*/ 480864 w 2245"/>
                  <a:gd name="T21" fmla="*/ 3241 h 3588"/>
                  <a:gd name="T22" fmla="*/ 480864 w 2245"/>
                  <a:gd name="T23" fmla="*/ 3241 h 3588"/>
                  <a:gd name="T24" fmla="*/ 807678 w 2245"/>
                  <a:gd name="T25" fmla="*/ 1291865 h 358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245" h="3588">
                    <a:moveTo>
                      <a:pt x="2244" y="3587"/>
                    </a:moveTo>
                    <a:lnTo>
                      <a:pt x="2033" y="3578"/>
                    </a:lnTo>
                    <a:lnTo>
                      <a:pt x="1352" y="3317"/>
                    </a:lnTo>
                    <a:cubicBezTo>
                      <a:pt x="797" y="3105"/>
                      <a:pt x="394" y="2657"/>
                      <a:pt x="267" y="2110"/>
                    </a:cubicBezTo>
                    <a:lnTo>
                      <a:pt x="0" y="965"/>
                    </a:lnTo>
                    <a:lnTo>
                      <a:pt x="50" y="943"/>
                    </a:lnTo>
                    <a:cubicBezTo>
                      <a:pt x="426" y="773"/>
                      <a:pt x="749" y="513"/>
                      <a:pt x="985" y="191"/>
                    </a:cubicBezTo>
                    <a:lnTo>
                      <a:pt x="1124" y="0"/>
                    </a:lnTo>
                    <a:lnTo>
                      <a:pt x="1336" y="9"/>
                    </a:lnTo>
                    <a:cubicBezTo>
                      <a:pt x="1693" y="206"/>
                      <a:pt x="2244" y="3587"/>
                      <a:pt x="2244" y="3587"/>
                    </a:cubicBezTo>
                  </a:path>
                </a:pathLst>
              </a:custGeom>
              <a:solidFill>
                <a:srgbClr val="03006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65" name="Freeform 418">
                <a:extLst>
                  <a:ext uri="{FF2B5EF4-FFF2-40B4-BE49-F238E27FC236}">
                    <a16:creationId xmlns:a16="http://schemas.microsoft.com/office/drawing/2014/main" id="{BCEFF276-90C9-1AD0-F3DD-C340F39849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46797" y="6064203"/>
                <a:ext cx="3619847" cy="4460629"/>
              </a:xfrm>
              <a:custGeom>
                <a:avLst/>
                <a:gdLst>
                  <a:gd name="T0" fmla="*/ 879483 w 2906"/>
                  <a:gd name="T1" fmla="*/ 1103202 h 3579"/>
                  <a:gd name="T2" fmla="*/ 731522 w 2906"/>
                  <a:gd name="T3" fmla="*/ 1288690 h 3579"/>
                  <a:gd name="T4" fmla="*/ 486721 w 2906"/>
                  <a:gd name="T5" fmla="*/ 1195046 h 3579"/>
                  <a:gd name="T6" fmla="*/ 486721 w 2906"/>
                  <a:gd name="T7" fmla="*/ 1195046 h 3579"/>
                  <a:gd name="T8" fmla="*/ 96120 w 2906"/>
                  <a:gd name="T9" fmla="*/ 760320 h 3579"/>
                  <a:gd name="T10" fmla="*/ 0 w 2906"/>
                  <a:gd name="T11" fmla="*/ 347925 h 3579"/>
                  <a:gd name="T12" fmla="*/ 17640 w 2906"/>
                  <a:gd name="T13" fmla="*/ 340001 h 3579"/>
                  <a:gd name="T14" fmla="*/ 17640 w 2906"/>
                  <a:gd name="T15" fmla="*/ 340001 h 3579"/>
                  <a:gd name="T16" fmla="*/ 354241 w 2906"/>
                  <a:gd name="T17" fmla="*/ 68793 h 3579"/>
                  <a:gd name="T18" fmla="*/ 404641 w 2906"/>
                  <a:gd name="T19" fmla="*/ 0 h 3579"/>
                  <a:gd name="T20" fmla="*/ 468001 w 2906"/>
                  <a:gd name="T21" fmla="*/ 35297 h 3579"/>
                  <a:gd name="T22" fmla="*/ 468001 w 2906"/>
                  <a:gd name="T23" fmla="*/ 35297 h 3579"/>
                  <a:gd name="T24" fmla="*/ 897843 w 2906"/>
                  <a:gd name="T25" fmla="*/ 138305 h 3579"/>
                  <a:gd name="T26" fmla="*/ 901083 w 2906"/>
                  <a:gd name="T27" fmla="*/ 138305 h 3579"/>
                  <a:gd name="T28" fmla="*/ 1004043 w 2906"/>
                  <a:gd name="T29" fmla="*/ 579874 h 3579"/>
                  <a:gd name="T30" fmla="*/ 1004043 w 2906"/>
                  <a:gd name="T31" fmla="*/ 579874 h 3579"/>
                  <a:gd name="T32" fmla="*/ 879483 w 2906"/>
                  <a:gd name="T33" fmla="*/ 1103202 h 357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906" h="3579">
                    <a:moveTo>
                      <a:pt x="2443" y="3063"/>
                    </a:moveTo>
                    <a:lnTo>
                      <a:pt x="2032" y="3578"/>
                    </a:lnTo>
                    <a:lnTo>
                      <a:pt x="1352" y="3318"/>
                    </a:lnTo>
                    <a:cubicBezTo>
                      <a:pt x="796" y="3105"/>
                      <a:pt x="394" y="2657"/>
                      <a:pt x="267" y="2111"/>
                    </a:cubicBezTo>
                    <a:lnTo>
                      <a:pt x="0" y="966"/>
                    </a:lnTo>
                    <a:lnTo>
                      <a:pt x="49" y="944"/>
                    </a:lnTo>
                    <a:cubicBezTo>
                      <a:pt x="426" y="773"/>
                      <a:pt x="749" y="514"/>
                      <a:pt x="984" y="191"/>
                    </a:cubicBezTo>
                    <a:lnTo>
                      <a:pt x="1124" y="0"/>
                    </a:lnTo>
                    <a:lnTo>
                      <a:pt x="1300" y="98"/>
                    </a:lnTo>
                    <a:cubicBezTo>
                      <a:pt x="1658" y="295"/>
                      <a:pt x="2070" y="394"/>
                      <a:pt x="2494" y="384"/>
                    </a:cubicBezTo>
                    <a:lnTo>
                      <a:pt x="2503" y="384"/>
                    </a:lnTo>
                    <a:lnTo>
                      <a:pt x="2789" y="1610"/>
                    </a:lnTo>
                    <a:cubicBezTo>
                      <a:pt x="2905" y="2109"/>
                      <a:pt x="2779" y="2640"/>
                      <a:pt x="2443" y="3063"/>
                    </a:cubicBezTo>
                  </a:path>
                </a:pathLst>
              </a:custGeom>
              <a:solidFill>
                <a:srgbClr val="B8D3F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66" name="Freeform 419">
                <a:extLst>
                  <a:ext uri="{FF2B5EF4-FFF2-40B4-BE49-F238E27FC236}">
                    <a16:creationId xmlns:a16="http://schemas.microsoft.com/office/drawing/2014/main" id="{1ABB6253-84AF-0DEC-482D-28D9033CC5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2430" y="6404793"/>
                <a:ext cx="3070553" cy="3784945"/>
              </a:xfrm>
              <a:custGeom>
                <a:avLst/>
                <a:gdLst>
                  <a:gd name="T0" fmla="*/ 745931 w 2465"/>
                  <a:gd name="T1" fmla="*/ 936041 h 3037"/>
                  <a:gd name="T2" fmla="*/ 620649 w 2465"/>
                  <a:gd name="T3" fmla="*/ 1093428 h 3037"/>
                  <a:gd name="T4" fmla="*/ 412566 w 2465"/>
                  <a:gd name="T5" fmla="*/ 1013834 h 3037"/>
                  <a:gd name="T6" fmla="*/ 412566 w 2465"/>
                  <a:gd name="T7" fmla="*/ 1013834 h 3037"/>
                  <a:gd name="T8" fmla="*/ 81361 w 2465"/>
                  <a:gd name="T9" fmla="*/ 645036 h 3037"/>
                  <a:gd name="T10" fmla="*/ 0 w 2465"/>
                  <a:gd name="T11" fmla="*/ 294966 h 3037"/>
                  <a:gd name="T12" fmla="*/ 14760 w 2465"/>
                  <a:gd name="T13" fmla="*/ 288483 h 3037"/>
                  <a:gd name="T14" fmla="*/ 14760 w 2465"/>
                  <a:gd name="T15" fmla="*/ 288483 h 3037"/>
                  <a:gd name="T16" fmla="*/ 300244 w 2465"/>
                  <a:gd name="T17" fmla="*/ 58705 h 3037"/>
                  <a:gd name="T18" fmla="*/ 343085 w 2465"/>
                  <a:gd name="T19" fmla="*/ 0 h 3037"/>
                  <a:gd name="T20" fmla="*/ 397086 w 2465"/>
                  <a:gd name="T21" fmla="*/ 29893 h 3037"/>
                  <a:gd name="T22" fmla="*/ 397086 w 2465"/>
                  <a:gd name="T23" fmla="*/ 29893 h 3037"/>
                  <a:gd name="T24" fmla="*/ 761771 w 2465"/>
                  <a:gd name="T25" fmla="*/ 117410 h 3037"/>
                  <a:gd name="T26" fmla="*/ 764291 w 2465"/>
                  <a:gd name="T27" fmla="*/ 117410 h 3037"/>
                  <a:gd name="T28" fmla="*/ 851772 w 2465"/>
                  <a:gd name="T29" fmla="*/ 491970 h 3037"/>
                  <a:gd name="T30" fmla="*/ 851772 w 2465"/>
                  <a:gd name="T31" fmla="*/ 491970 h 3037"/>
                  <a:gd name="T32" fmla="*/ 745931 w 2465"/>
                  <a:gd name="T33" fmla="*/ 936041 h 303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465" h="3037">
                    <a:moveTo>
                      <a:pt x="2072" y="2599"/>
                    </a:moveTo>
                    <a:lnTo>
                      <a:pt x="1724" y="3036"/>
                    </a:lnTo>
                    <a:lnTo>
                      <a:pt x="1146" y="2815"/>
                    </a:lnTo>
                    <a:cubicBezTo>
                      <a:pt x="675" y="2634"/>
                      <a:pt x="334" y="2255"/>
                      <a:pt x="226" y="1791"/>
                    </a:cubicBezTo>
                    <a:lnTo>
                      <a:pt x="0" y="819"/>
                    </a:lnTo>
                    <a:lnTo>
                      <a:pt x="41" y="801"/>
                    </a:lnTo>
                    <a:cubicBezTo>
                      <a:pt x="361" y="657"/>
                      <a:pt x="635" y="435"/>
                      <a:pt x="834" y="163"/>
                    </a:cubicBezTo>
                    <a:lnTo>
                      <a:pt x="953" y="0"/>
                    </a:lnTo>
                    <a:lnTo>
                      <a:pt x="1103" y="83"/>
                    </a:lnTo>
                    <a:cubicBezTo>
                      <a:pt x="1405" y="251"/>
                      <a:pt x="1756" y="335"/>
                      <a:pt x="2116" y="326"/>
                    </a:cubicBezTo>
                    <a:lnTo>
                      <a:pt x="2123" y="326"/>
                    </a:lnTo>
                    <a:lnTo>
                      <a:pt x="2366" y="1366"/>
                    </a:lnTo>
                    <a:cubicBezTo>
                      <a:pt x="2464" y="1790"/>
                      <a:pt x="2357" y="2240"/>
                      <a:pt x="2072" y="2599"/>
                    </a:cubicBezTo>
                  </a:path>
                </a:pathLst>
              </a:custGeom>
              <a:solidFill>
                <a:srgbClr val="2C7BF7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67" name="Freeform 47">
                <a:extLst>
                  <a:ext uri="{FF2B5EF4-FFF2-40B4-BE49-F238E27FC236}">
                    <a16:creationId xmlns:a16="http://schemas.microsoft.com/office/drawing/2014/main" id="{7FB2D6E7-0E3C-01B6-04DE-7103247781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44257" y="7574886"/>
                <a:ext cx="723806" cy="1355615"/>
              </a:xfrm>
              <a:custGeom>
                <a:avLst/>
                <a:gdLst>
                  <a:gd name="connsiteX0" fmla="*/ 621593 w 723806"/>
                  <a:gd name="connsiteY0" fmla="*/ 900915 h 1355615"/>
                  <a:gd name="connsiteX1" fmla="*/ 723806 w 723806"/>
                  <a:gd name="connsiteY1" fmla="*/ 1335628 h 1355615"/>
                  <a:gd name="connsiteX2" fmla="*/ 640521 w 723806"/>
                  <a:gd name="connsiteY2" fmla="*/ 1355615 h 1355615"/>
                  <a:gd name="connsiteX3" fmla="*/ 538308 w 723806"/>
                  <a:gd name="connsiteY3" fmla="*/ 919653 h 1355615"/>
                  <a:gd name="connsiteX4" fmla="*/ 82395 w 723806"/>
                  <a:gd name="connsiteY4" fmla="*/ 532857 h 1355615"/>
                  <a:gd name="connsiteX5" fmla="*/ 191006 w 723806"/>
                  <a:gd name="connsiteY5" fmla="*/ 1001814 h 1355615"/>
                  <a:gd name="connsiteX6" fmla="*/ 108611 w 723806"/>
                  <a:gd name="connsiteY6" fmla="*/ 1020523 h 1355615"/>
                  <a:gd name="connsiteX7" fmla="*/ 0 w 723806"/>
                  <a:gd name="connsiteY7" fmla="*/ 551566 h 1355615"/>
                  <a:gd name="connsiteX8" fmla="*/ 409726 w 723806"/>
                  <a:gd name="connsiteY8" fmla="*/ 0 h 1355615"/>
                  <a:gd name="connsiteX9" fmla="*/ 509609 w 723806"/>
                  <a:gd name="connsiteY9" fmla="*/ 435907 h 1355615"/>
                  <a:gd name="connsiteX10" fmla="*/ 429456 w 723806"/>
                  <a:gd name="connsiteY10" fmla="*/ 454696 h 1355615"/>
                  <a:gd name="connsiteX11" fmla="*/ 329573 w 723806"/>
                  <a:gd name="connsiteY11" fmla="*/ 18789 h 1355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23806" h="1355615">
                    <a:moveTo>
                      <a:pt x="621593" y="900915"/>
                    </a:moveTo>
                    <a:lnTo>
                      <a:pt x="723806" y="1335628"/>
                    </a:lnTo>
                    <a:lnTo>
                      <a:pt x="640521" y="1355615"/>
                    </a:lnTo>
                    <a:lnTo>
                      <a:pt x="538308" y="919653"/>
                    </a:lnTo>
                    <a:close/>
                    <a:moveTo>
                      <a:pt x="82395" y="532857"/>
                    </a:moveTo>
                    <a:lnTo>
                      <a:pt x="191006" y="1001814"/>
                    </a:lnTo>
                    <a:lnTo>
                      <a:pt x="108611" y="1020523"/>
                    </a:lnTo>
                    <a:lnTo>
                      <a:pt x="0" y="551566"/>
                    </a:lnTo>
                    <a:close/>
                    <a:moveTo>
                      <a:pt x="409726" y="0"/>
                    </a:moveTo>
                    <a:lnTo>
                      <a:pt x="509609" y="435907"/>
                    </a:lnTo>
                    <a:lnTo>
                      <a:pt x="429456" y="454696"/>
                    </a:lnTo>
                    <a:lnTo>
                      <a:pt x="329573" y="18789"/>
                    </a:lnTo>
                    <a:close/>
                  </a:path>
                </a:pathLst>
              </a:custGeom>
              <a:solidFill>
                <a:srgbClr val="B8D3F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68" name="Freeform 423">
                <a:extLst>
                  <a:ext uri="{FF2B5EF4-FFF2-40B4-BE49-F238E27FC236}">
                    <a16:creationId xmlns:a16="http://schemas.microsoft.com/office/drawing/2014/main" id="{C79ADFB8-8D84-D0E5-D314-78AD89F515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26650" y="7481497"/>
                <a:ext cx="1378725" cy="1428280"/>
              </a:xfrm>
              <a:custGeom>
                <a:avLst/>
                <a:gdLst>
                  <a:gd name="T0" fmla="*/ 261074 w 1105"/>
                  <a:gd name="T1" fmla="*/ 120550 h 1147"/>
                  <a:gd name="T2" fmla="*/ 241241 w 1105"/>
                  <a:gd name="T3" fmla="*/ 124869 h 1147"/>
                  <a:gd name="T4" fmla="*/ 212032 w 1105"/>
                  <a:gd name="T5" fmla="*/ 0 h 1147"/>
                  <a:gd name="T6" fmla="*/ 95919 w 1105"/>
                  <a:gd name="T7" fmla="*/ 26629 h 1147"/>
                  <a:gd name="T8" fmla="*/ 125128 w 1105"/>
                  <a:gd name="T9" fmla="*/ 151857 h 1147"/>
                  <a:gd name="T10" fmla="*/ 105656 w 1105"/>
                  <a:gd name="T11" fmla="*/ 156536 h 1147"/>
                  <a:gd name="T12" fmla="*/ 0 w 1105"/>
                  <a:gd name="T13" fmla="*/ 181005 h 1147"/>
                  <a:gd name="T14" fmla="*/ 31372 w 1105"/>
                  <a:gd name="T15" fmla="*/ 316310 h 1147"/>
                  <a:gd name="T16" fmla="*/ 137028 w 1105"/>
                  <a:gd name="T17" fmla="*/ 291840 h 1147"/>
                  <a:gd name="T18" fmla="*/ 156861 w 1105"/>
                  <a:gd name="T19" fmla="*/ 287162 h 1147"/>
                  <a:gd name="T20" fmla="*/ 186069 w 1105"/>
                  <a:gd name="T21" fmla="*/ 412390 h 1147"/>
                  <a:gd name="T22" fmla="*/ 301821 w 1105"/>
                  <a:gd name="T23" fmla="*/ 385401 h 1147"/>
                  <a:gd name="T24" fmla="*/ 272613 w 1105"/>
                  <a:gd name="T25" fmla="*/ 260533 h 1147"/>
                  <a:gd name="T26" fmla="*/ 292446 w 1105"/>
                  <a:gd name="T27" fmla="*/ 255855 h 1147"/>
                  <a:gd name="T28" fmla="*/ 398101 w 1105"/>
                  <a:gd name="T29" fmla="*/ 231025 h 1147"/>
                  <a:gd name="T30" fmla="*/ 366729 w 1105"/>
                  <a:gd name="T31" fmla="*/ 95721 h 1147"/>
                  <a:gd name="T32" fmla="*/ 261074 w 1105"/>
                  <a:gd name="T33" fmla="*/ 120550 h 114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105" h="1147">
                    <a:moveTo>
                      <a:pt x="724" y="335"/>
                    </a:moveTo>
                    <a:lnTo>
                      <a:pt x="669" y="347"/>
                    </a:lnTo>
                    <a:lnTo>
                      <a:pt x="588" y="0"/>
                    </a:lnTo>
                    <a:lnTo>
                      <a:pt x="266" y="74"/>
                    </a:lnTo>
                    <a:lnTo>
                      <a:pt x="347" y="422"/>
                    </a:lnTo>
                    <a:lnTo>
                      <a:pt x="293" y="435"/>
                    </a:lnTo>
                    <a:lnTo>
                      <a:pt x="0" y="503"/>
                    </a:lnTo>
                    <a:lnTo>
                      <a:pt x="87" y="879"/>
                    </a:lnTo>
                    <a:lnTo>
                      <a:pt x="380" y="811"/>
                    </a:lnTo>
                    <a:lnTo>
                      <a:pt x="435" y="798"/>
                    </a:lnTo>
                    <a:lnTo>
                      <a:pt x="516" y="1146"/>
                    </a:lnTo>
                    <a:lnTo>
                      <a:pt x="837" y="1071"/>
                    </a:lnTo>
                    <a:lnTo>
                      <a:pt x="756" y="724"/>
                    </a:lnTo>
                    <a:lnTo>
                      <a:pt x="811" y="711"/>
                    </a:lnTo>
                    <a:lnTo>
                      <a:pt x="1104" y="642"/>
                    </a:lnTo>
                    <a:lnTo>
                      <a:pt x="1017" y="266"/>
                    </a:lnTo>
                    <a:lnTo>
                      <a:pt x="724" y="33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77" name="Freeform 424">
                <a:extLst>
                  <a:ext uri="{FF2B5EF4-FFF2-40B4-BE49-F238E27FC236}">
                    <a16:creationId xmlns:a16="http://schemas.microsoft.com/office/drawing/2014/main" id="{C89CD130-A835-0E10-27FE-77BDD6854F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6242" y="8168172"/>
                <a:ext cx="692110" cy="368055"/>
              </a:xfrm>
              <a:custGeom>
                <a:avLst/>
                <a:gdLst>
                  <a:gd name="T0" fmla="*/ 196414 w 554"/>
                  <a:gd name="T1" fmla="*/ 105641 h 295"/>
                  <a:gd name="T2" fmla="*/ 196414 w 554"/>
                  <a:gd name="T3" fmla="*/ 105641 h 295"/>
                  <a:gd name="T4" fmla="*/ 194248 w 554"/>
                  <a:gd name="T5" fmla="*/ 104920 h 295"/>
                  <a:gd name="T6" fmla="*/ 94597 w 554"/>
                  <a:gd name="T7" fmla="*/ 7211 h 295"/>
                  <a:gd name="T8" fmla="*/ 5416 w 554"/>
                  <a:gd name="T9" fmla="*/ 104559 h 295"/>
                  <a:gd name="T10" fmla="*/ 5416 w 554"/>
                  <a:gd name="T11" fmla="*/ 104559 h 295"/>
                  <a:gd name="T12" fmla="*/ 1444 w 554"/>
                  <a:gd name="T13" fmla="*/ 104559 h 295"/>
                  <a:gd name="T14" fmla="*/ 1444 w 554"/>
                  <a:gd name="T15" fmla="*/ 104559 h 295"/>
                  <a:gd name="T16" fmla="*/ 1083 w 554"/>
                  <a:gd name="T17" fmla="*/ 100593 h 295"/>
                  <a:gd name="T18" fmla="*/ 92430 w 554"/>
                  <a:gd name="T19" fmla="*/ 721 h 295"/>
                  <a:gd name="T20" fmla="*/ 92430 w 554"/>
                  <a:gd name="T21" fmla="*/ 721 h 295"/>
                  <a:gd name="T22" fmla="*/ 94236 w 554"/>
                  <a:gd name="T23" fmla="*/ 0 h 295"/>
                  <a:gd name="T24" fmla="*/ 94236 w 554"/>
                  <a:gd name="T25" fmla="*/ 0 h 295"/>
                  <a:gd name="T26" fmla="*/ 96402 w 554"/>
                  <a:gd name="T27" fmla="*/ 721 h 295"/>
                  <a:gd name="T28" fmla="*/ 198581 w 554"/>
                  <a:gd name="T29" fmla="*/ 100593 h 295"/>
                  <a:gd name="T30" fmla="*/ 198581 w 554"/>
                  <a:gd name="T31" fmla="*/ 100593 h 295"/>
                  <a:gd name="T32" fmla="*/ 198581 w 554"/>
                  <a:gd name="T33" fmla="*/ 104920 h 295"/>
                  <a:gd name="T34" fmla="*/ 198581 w 554"/>
                  <a:gd name="T35" fmla="*/ 104920 h 295"/>
                  <a:gd name="T36" fmla="*/ 196414 w 554"/>
                  <a:gd name="T37" fmla="*/ 105641 h 29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554" h="295">
                    <a:moveTo>
                      <a:pt x="544" y="293"/>
                    </a:moveTo>
                    <a:lnTo>
                      <a:pt x="544" y="293"/>
                    </a:lnTo>
                    <a:cubicBezTo>
                      <a:pt x="542" y="293"/>
                      <a:pt x="539" y="292"/>
                      <a:pt x="538" y="291"/>
                    </a:cubicBezTo>
                    <a:lnTo>
                      <a:pt x="262" y="20"/>
                    </a:lnTo>
                    <a:lnTo>
                      <a:pt x="15" y="290"/>
                    </a:lnTo>
                    <a:cubicBezTo>
                      <a:pt x="12" y="293"/>
                      <a:pt x="7" y="294"/>
                      <a:pt x="4" y="290"/>
                    </a:cubicBezTo>
                    <a:cubicBezTo>
                      <a:pt x="0" y="287"/>
                      <a:pt x="0" y="282"/>
                      <a:pt x="3" y="279"/>
                    </a:cubicBezTo>
                    <a:lnTo>
                      <a:pt x="256" y="2"/>
                    </a:lnTo>
                    <a:cubicBezTo>
                      <a:pt x="257" y="1"/>
                      <a:pt x="259" y="0"/>
                      <a:pt x="261" y="0"/>
                    </a:cubicBezTo>
                    <a:cubicBezTo>
                      <a:pt x="264" y="0"/>
                      <a:pt x="265" y="1"/>
                      <a:pt x="267" y="2"/>
                    </a:cubicBezTo>
                    <a:lnTo>
                      <a:pt x="550" y="279"/>
                    </a:lnTo>
                    <a:cubicBezTo>
                      <a:pt x="553" y="283"/>
                      <a:pt x="553" y="287"/>
                      <a:pt x="550" y="291"/>
                    </a:cubicBezTo>
                    <a:cubicBezTo>
                      <a:pt x="548" y="292"/>
                      <a:pt x="546" y="293"/>
                      <a:pt x="544" y="293"/>
                    </a:cubicBezTo>
                  </a:path>
                </a:pathLst>
              </a:custGeom>
              <a:solidFill>
                <a:srgbClr val="03006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78" name="Freeform 50">
                <a:extLst>
                  <a:ext uri="{FF2B5EF4-FFF2-40B4-BE49-F238E27FC236}">
                    <a16:creationId xmlns:a16="http://schemas.microsoft.com/office/drawing/2014/main" id="{8BB52145-83AC-AD52-A739-1C9F659B52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4804" y="7749436"/>
                <a:ext cx="3164765" cy="1367843"/>
              </a:xfrm>
              <a:custGeom>
                <a:avLst/>
                <a:gdLst>
                  <a:gd name="connsiteX0" fmla="*/ 2210669 w 3164765"/>
                  <a:gd name="connsiteY0" fmla="*/ 68399 h 1367843"/>
                  <a:gd name="connsiteX1" fmla="*/ 3161272 w 3164765"/>
                  <a:gd name="connsiteY1" fmla="*/ 376937 h 1367843"/>
                  <a:gd name="connsiteX2" fmla="*/ 3162515 w 3164765"/>
                  <a:gd name="connsiteY2" fmla="*/ 390568 h 1367843"/>
                  <a:gd name="connsiteX3" fmla="*/ 3155059 w 3164765"/>
                  <a:gd name="connsiteY3" fmla="*/ 395524 h 1367843"/>
                  <a:gd name="connsiteX4" fmla="*/ 3148846 w 3164765"/>
                  <a:gd name="connsiteY4" fmla="*/ 393046 h 1367843"/>
                  <a:gd name="connsiteX5" fmla="*/ 2210669 w 3164765"/>
                  <a:gd name="connsiteY5" fmla="*/ 88225 h 1367843"/>
                  <a:gd name="connsiteX6" fmla="*/ 2200728 w 3164765"/>
                  <a:gd name="connsiteY6" fmla="*/ 78312 h 1367843"/>
                  <a:gd name="connsiteX7" fmla="*/ 2210669 w 3164765"/>
                  <a:gd name="connsiteY7" fmla="*/ 68399 h 1367843"/>
                  <a:gd name="connsiteX8" fmla="*/ 1206965 w 3164765"/>
                  <a:gd name="connsiteY8" fmla="*/ 214 h 1367843"/>
                  <a:gd name="connsiteX9" fmla="*/ 1227002 w 3164765"/>
                  <a:gd name="connsiteY9" fmla="*/ 236 h 1367843"/>
                  <a:gd name="connsiteX10" fmla="*/ 1236973 w 3164765"/>
                  <a:gd name="connsiteY10" fmla="*/ 10218 h 1367843"/>
                  <a:gd name="connsiteX11" fmla="*/ 1227002 w 3164765"/>
                  <a:gd name="connsiteY11" fmla="*/ 18953 h 1367843"/>
                  <a:gd name="connsiteX12" fmla="*/ 957782 w 3164765"/>
                  <a:gd name="connsiteY12" fmla="*/ 62627 h 1367843"/>
                  <a:gd name="connsiteX13" fmla="*/ 84063 w 3164765"/>
                  <a:gd name="connsiteY13" fmla="*/ 400785 h 1367843"/>
                  <a:gd name="connsiteX14" fmla="*/ 243601 w 3164765"/>
                  <a:gd name="connsiteY14" fmla="*/ 1359109 h 1367843"/>
                  <a:gd name="connsiteX15" fmla="*/ 232383 w 3164765"/>
                  <a:gd name="connsiteY15" fmla="*/ 1367843 h 1367843"/>
                  <a:gd name="connsiteX16" fmla="*/ 231137 w 3164765"/>
                  <a:gd name="connsiteY16" fmla="*/ 1367843 h 1367843"/>
                  <a:gd name="connsiteX17" fmla="*/ 223659 w 3164765"/>
                  <a:gd name="connsiteY17" fmla="*/ 1356613 h 1367843"/>
                  <a:gd name="connsiteX18" fmla="*/ 1801 w 3164765"/>
                  <a:gd name="connsiteY18" fmla="*/ 267269 h 1367843"/>
                  <a:gd name="connsiteX19" fmla="*/ 5540 w 3164765"/>
                  <a:gd name="connsiteY19" fmla="*/ 253543 h 1367843"/>
                  <a:gd name="connsiteX20" fmla="*/ 19251 w 3164765"/>
                  <a:gd name="connsiteY20" fmla="*/ 257286 h 1367843"/>
                  <a:gd name="connsiteX21" fmla="*/ 76585 w 3164765"/>
                  <a:gd name="connsiteY21" fmla="*/ 382068 h 1367843"/>
                  <a:gd name="connsiteX22" fmla="*/ 1206965 w 3164765"/>
                  <a:gd name="connsiteY22" fmla="*/ 214 h 1367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164765" h="1367843">
                    <a:moveTo>
                      <a:pt x="2210669" y="68399"/>
                    </a:moveTo>
                    <a:cubicBezTo>
                      <a:pt x="2215640" y="68399"/>
                      <a:pt x="2695290" y="67160"/>
                      <a:pt x="3161272" y="376937"/>
                    </a:cubicBezTo>
                    <a:cubicBezTo>
                      <a:pt x="3165000" y="379416"/>
                      <a:pt x="3166243" y="386850"/>
                      <a:pt x="3162515" y="390568"/>
                    </a:cubicBezTo>
                    <a:cubicBezTo>
                      <a:pt x="3161272" y="394285"/>
                      <a:pt x="3158787" y="395524"/>
                      <a:pt x="3155059" y="395524"/>
                    </a:cubicBezTo>
                    <a:cubicBezTo>
                      <a:pt x="3153816" y="395524"/>
                      <a:pt x="3151331" y="394285"/>
                      <a:pt x="3148846" y="393046"/>
                    </a:cubicBezTo>
                    <a:cubicBezTo>
                      <a:pt x="2689077" y="86986"/>
                      <a:pt x="2215640" y="88225"/>
                      <a:pt x="2210669" y="88225"/>
                    </a:cubicBezTo>
                    <a:cubicBezTo>
                      <a:pt x="2205699" y="88225"/>
                      <a:pt x="2200728" y="84508"/>
                      <a:pt x="2200728" y="78312"/>
                    </a:cubicBezTo>
                    <a:cubicBezTo>
                      <a:pt x="2200728" y="73356"/>
                      <a:pt x="2204456" y="68399"/>
                      <a:pt x="2210669" y="68399"/>
                    </a:cubicBezTo>
                    <a:close/>
                    <a:moveTo>
                      <a:pt x="1206965" y="214"/>
                    </a:moveTo>
                    <a:cubicBezTo>
                      <a:pt x="1218862" y="-193"/>
                      <a:pt x="1225444" y="80"/>
                      <a:pt x="1227002" y="236"/>
                    </a:cubicBezTo>
                    <a:cubicBezTo>
                      <a:pt x="1233234" y="236"/>
                      <a:pt x="1238220" y="3979"/>
                      <a:pt x="1236973" y="10218"/>
                    </a:cubicBezTo>
                    <a:cubicBezTo>
                      <a:pt x="1236973" y="16457"/>
                      <a:pt x="1231988" y="20201"/>
                      <a:pt x="1227002" y="18953"/>
                    </a:cubicBezTo>
                    <a:cubicBezTo>
                      <a:pt x="1225756" y="18953"/>
                      <a:pt x="1141001" y="17705"/>
                      <a:pt x="957782" y="62627"/>
                    </a:cubicBezTo>
                    <a:cubicBezTo>
                      <a:pt x="788273" y="105052"/>
                      <a:pt x="500357" y="198639"/>
                      <a:pt x="84063" y="400785"/>
                    </a:cubicBezTo>
                    <a:cubicBezTo>
                      <a:pt x="165078" y="597940"/>
                      <a:pt x="284732" y="969789"/>
                      <a:pt x="243601" y="1359109"/>
                    </a:cubicBezTo>
                    <a:cubicBezTo>
                      <a:pt x="242354" y="1364100"/>
                      <a:pt x="238615" y="1367843"/>
                      <a:pt x="232383" y="1367843"/>
                    </a:cubicBezTo>
                    <a:cubicBezTo>
                      <a:pt x="232383" y="1367843"/>
                      <a:pt x="232383" y="1367843"/>
                      <a:pt x="231137" y="1367843"/>
                    </a:cubicBezTo>
                    <a:cubicBezTo>
                      <a:pt x="226151" y="1366595"/>
                      <a:pt x="222412" y="1362852"/>
                      <a:pt x="223659" y="1356613"/>
                    </a:cubicBezTo>
                    <a:cubicBezTo>
                      <a:pt x="282239" y="796343"/>
                      <a:pt x="4294" y="273508"/>
                      <a:pt x="1801" y="267269"/>
                    </a:cubicBezTo>
                    <a:cubicBezTo>
                      <a:pt x="-1938" y="262277"/>
                      <a:pt x="555" y="256038"/>
                      <a:pt x="5540" y="253543"/>
                    </a:cubicBezTo>
                    <a:cubicBezTo>
                      <a:pt x="10526" y="251047"/>
                      <a:pt x="16758" y="253543"/>
                      <a:pt x="19251" y="257286"/>
                    </a:cubicBezTo>
                    <a:cubicBezTo>
                      <a:pt x="20497" y="259782"/>
                      <a:pt x="44179" y="304703"/>
                      <a:pt x="76585" y="382068"/>
                    </a:cubicBezTo>
                    <a:cubicBezTo>
                      <a:pt x="780016" y="39230"/>
                      <a:pt x="1123688" y="3063"/>
                      <a:pt x="1206965" y="214"/>
                    </a:cubicBezTo>
                    <a:close/>
                  </a:path>
                </a:pathLst>
              </a:custGeom>
              <a:solidFill>
                <a:srgbClr val="B8D3F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79" name="Freeform 427">
                <a:extLst>
                  <a:ext uri="{FF2B5EF4-FFF2-40B4-BE49-F238E27FC236}">
                    <a16:creationId xmlns:a16="http://schemas.microsoft.com/office/drawing/2014/main" id="{77FBDED3-2646-7CD0-DD65-09809B0247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6668" y="11568576"/>
                <a:ext cx="554788" cy="554834"/>
              </a:xfrm>
              <a:custGeom>
                <a:avLst/>
                <a:gdLst>
                  <a:gd name="T0" fmla="*/ 159979 w 447"/>
                  <a:gd name="T1" fmla="*/ 79809 h 446"/>
                  <a:gd name="T2" fmla="*/ 159979 w 447"/>
                  <a:gd name="T3" fmla="*/ 79809 h 446"/>
                  <a:gd name="T4" fmla="*/ 79990 w 447"/>
                  <a:gd name="T5" fmla="*/ 159978 h 446"/>
                  <a:gd name="T6" fmla="*/ 79990 w 447"/>
                  <a:gd name="T7" fmla="*/ 159978 h 446"/>
                  <a:gd name="T8" fmla="*/ 0 w 447"/>
                  <a:gd name="T9" fmla="*/ 79809 h 446"/>
                  <a:gd name="T10" fmla="*/ 0 w 447"/>
                  <a:gd name="T11" fmla="*/ 79809 h 446"/>
                  <a:gd name="T12" fmla="*/ 79990 w 447"/>
                  <a:gd name="T13" fmla="*/ 0 h 446"/>
                  <a:gd name="T14" fmla="*/ 79990 w 447"/>
                  <a:gd name="T15" fmla="*/ 0 h 446"/>
                  <a:gd name="T16" fmla="*/ 159979 w 447"/>
                  <a:gd name="T17" fmla="*/ 79809 h 44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47" h="446">
                    <a:moveTo>
                      <a:pt x="446" y="222"/>
                    </a:moveTo>
                    <a:lnTo>
                      <a:pt x="446" y="222"/>
                    </a:lnTo>
                    <a:cubicBezTo>
                      <a:pt x="446" y="345"/>
                      <a:pt x="346" y="445"/>
                      <a:pt x="223" y="445"/>
                    </a:cubicBezTo>
                    <a:cubicBezTo>
                      <a:pt x="100" y="445"/>
                      <a:pt x="0" y="345"/>
                      <a:pt x="0" y="222"/>
                    </a:cubicBezTo>
                    <a:cubicBezTo>
                      <a:pt x="0" y="99"/>
                      <a:pt x="100" y="0"/>
                      <a:pt x="223" y="0"/>
                    </a:cubicBezTo>
                    <a:cubicBezTo>
                      <a:pt x="346" y="0"/>
                      <a:pt x="446" y="99"/>
                      <a:pt x="446" y="222"/>
                    </a:cubicBezTo>
                  </a:path>
                </a:pathLst>
              </a:custGeom>
              <a:solidFill>
                <a:srgbClr val="84BAF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80" name="Freeform 428">
                <a:extLst>
                  <a:ext uri="{FF2B5EF4-FFF2-40B4-BE49-F238E27FC236}">
                    <a16:creationId xmlns:a16="http://schemas.microsoft.com/office/drawing/2014/main" id="{DE83FA99-D812-A2C5-B684-FC91844724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9347" y="11085158"/>
                <a:ext cx="823940" cy="769074"/>
              </a:xfrm>
              <a:custGeom>
                <a:avLst/>
                <a:gdLst>
                  <a:gd name="T0" fmla="*/ 237765 w 661"/>
                  <a:gd name="T1" fmla="*/ 53585 h 618"/>
                  <a:gd name="T2" fmla="*/ 64485 w 661"/>
                  <a:gd name="T3" fmla="*/ 208225 h 618"/>
                  <a:gd name="T4" fmla="*/ 64485 w 661"/>
                  <a:gd name="T5" fmla="*/ 208225 h 618"/>
                  <a:gd name="T6" fmla="*/ 13329 w 661"/>
                  <a:gd name="T7" fmla="*/ 205347 h 618"/>
                  <a:gd name="T8" fmla="*/ 13329 w 661"/>
                  <a:gd name="T9" fmla="*/ 205347 h 618"/>
                  <a:gd name="T10" fmla="*/ 16211 w 661"/>
                  <a:gd name="T11" fmla="*/ 154640 h 618"/>
                  <a:gd name="T12" fmla="*/ 189491 w 661"/>
                  <a:gd name="T13" fmla="*/ 0 h 618"/>
                  <a:gd name="T14" fmla="*/ 237765 w 661"/>
                  <a:gd name="T15" fmla="*/ 53585 h 6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61" h="618">
                    <a:moveTo>
                      <a:pt x="660" y="149"/>
                    </a:moveTo>
                    <a:lnTo>
                      <a:pt x="179" y="579"/>
                    </a:lnTo>
                    <a:cubicBezTo>
                      <a:pt x="137" y="617"/>
                      <a:pt x="74" y="613"/>
                      <a:pt x="37" y="571"/>
                    </a:cubicBezTo>
                    <a:cubicBezTo>
                      <a:pt x="0" y="530"/>
                      <a:pt x="3" y="467"/>
                      <a:pt x="45" y="430"/>
                    </a:cubicBezTo>
                    <a:lnTo>
                      <a:pt x="526" y="0"/>
                    </a:lnTo>
                    <a:lnTo>
                      <a:pt x="660" y="149"/>
                    </a:lnTo>
                  </a:path>
                </a:pathLst>
              </a:custGeom>
              <a:solidFill>
                <a:srgbClr val="03006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81" name="Freeform 429">
                <a:extLst>
                  <a:ext uri="{FF2B5EF4-FFF2-40B4-BE49-F238E27FC236}">
                    <a16:creationId xmlns:a16="http://schemas.microsoft.com/office/drawing/2014/main" id="{69645A76-AE5E-727C-8FC3-48E3D4D30B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9771" y="10914868"/>
                <a:ext cx="955771" cy="862460"/>
              </a:xfrm>
              <a:custGeom>
                <a:avLst/>
                <a:gdLst>
                  <a:gd name="T0" fmla="*/ 0 w 766"/>
                  <a:gd name="T1" fmla="*/ 115421 h 691"/>
                  <a:gd name="T2" fmla="*/ 64909 w 766"/>
                  <a:gd name="T3" fmla="*/ 216053 h 691"/>
                  <a:gd name="T4" fmla="*/ 142079 w 766"/>
                  <a:gd name="T5" fmla="*/ 248876 h 691"/>
                  <a:gd name="T6" fmla="*/ 142079 w 766"/>
                  <a:gd name="T7" fmla="*/ 248876 h 691"/>
                  <a:gd name="T8" fmla="*/ 170207 w 766"/>
                  <a:gd name="T9" fmla="*/ 220742 h 691"/>
                  <a:gd name="T10" fmla="*/ 170207 w 766"/>
                  <a:gd name="T11" fmla="*/ 220742 h 691"/>
                  <a:gd name="T12" fmla="*/ 204825 w 766"/>
                  <a:gd name="T13" fmla="*/ 195855 h 691"/>
                  <a:gd name="T14" fmla="*/ 204825 w 766"/>
                  <a:gd name="T15" fmla="*/ 195855 h 691"/>
                  <a:gd name="T16" fmla="*/ 240886 w 766"/>
                  <a:gd name="T17" fmla="*/ 172049 h 691"/>
                  <a:gd name="T18" fmla="*/ 240886 w 766"/>
                  <a:gd name="T19" fmla="*/ 172049 h 691"/>
                  <a:gd name="T20" fmla="*/ 272980 w 766"/>
                  <a:gd name="T21" fmla="*/ 150047 h 691"/>
                  <a:gd name="T22" fmla="*/ 272980 w 766"/>
                  <a:gd name="T23" fmla="*/ 150047 h 691"/>
                  <a:gd name="T24" fmla="*/ 270455 w 766"/>
                  <a:gd name="T25" fmla="*/ 124438 h 691"/>
                  <a:gd name="T26" fmla="*/ 246655 w 766"/>
                  <a:gd name="T27" fmla="*/ 80795 h 691"/>
                  <a:gd name="T28" fmla="*/ 246655 w 766"/>
                  <a:gd name="T29" fmla="*/ 80795 h 691"/>
                  <a:gd name="T30" fmla="*/ 156503 w 766"/>
                  <a:gd name="T31" fmla="*/ 0 h 691"/>
                  <a:gd name="T32" fmla="*/ 0 w 766"/>
                  <a:gd name="T33" fmla="*/ 115421 h 69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766" h="691">
                    <a:moveTo>
                      <a:pt x="0" y="320"/>
                    </a:moveTo>
                    <a:lnTo>
                      <a:pt x="180" y="599"/>
                    </a:lnTo>
                    <a:lnTo>
                      <a:pt x="394" y="690"/>
                    </a:lnTo>
                    <a:cubicBezTo>
                      <a:pt x="394" y="690"/>
                      <a:pt x="483" y="681"/>
                      <a:pt x="472" y="612"/>
                    </a:cubicBezTo>
                    <a:cubicBezTo>
                      <a:pt x="472" y="612"/>
                      <a:pt x="559" y="599"/>
                      <a:pt x="568" y="543"/>
                    </a:cubicBezTo>
                    <a:cubicBezTo>
                      <a:pt x="568" y="543"/>
                      <a:pt x="659" y="551"/>
                      <a:pt x="668" y="477"/>
                    </a:cubicBezTo>
                    <a:cubicBezTo>
                      <a:pt x="668" y="477"/>
                      <a:pt x="736" y="485"/>
                      <a:pt x="757" y="416"/>
                    </a:cubicBezTo>
                    <a:cubicBezTo>
                      <a:pt x="765" y="393"/>
                      <a:pt x="761" y="367"/>
                      <a:pt x="750" y="345"/>
                    </a:cubicBezTo>
                    <a:lnTo>
                      <a:pt x="684" y="224"/>
                    </a:lnTo>
                    <a:cubicBezTo>
                      <a:pt x="684" y="224"/>
                      <a:pt x="625" y="76"/>
                      <a:pt x="434" y="0"/>
                    </a:cubicBezTo>
                    <a:lnTo>
                      <a:pt x="0" y="320"/>
                    </a:lnTo>
                  </a:path>
                </a:pathLst>
              </a:custGeom>
              <a:solidFill>
                <a:srgbClr val="F5CDD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82" name="Freeform 430">
                <a:extLst>
                  <a:ext uri="{FF2B5EF4-FFF2-40B4-BE49-F238E27FC236}">
                    <a16:creationId xmlns:a16="http://schemas.microsoft.com/office/drawing/2014/main" id="{3F9044A0-606A-9685-62EB-EEDCAD1D60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7234" y="10425952"/>
                <a:ext cx="1087601" cy="1054730"/>
              </a:xfrm>
              <a:custGeom>
                <a:avLst/>
                <a:gdLst>
                  <a:gd name="T0" fmla="*/ 235474 w 873"/>
                  <a:gd name="T1" fmla="*/ 217458 h 848"/>
                  <a:gd name="T2" fmla="*/ 235474 w 873"/>
                  <a:gd name="T3" fmla="*/ 217458 h 848"/>
                  <a:gd name="T4" fmla="*/ 86772 w 873"/>
                  <a:gd name="T5" fmla="*/ 69371 h 848"/>
                  <a:gd name="T6" fmla="*/ 86772 w 873"/>
                  <a:gd name="T7" fmla="*/ 69371 h 848"/>
                  <a:gd name="T8" fmla="*/ 93253 w 873"/>
                  <a:gd name="T9" fmla="*/ 25160 h 848"/>
                  <a:gd name="T10" fmla="*/ 10441 w 873"/>
                  <a:gd name="T11" fmla="*/ 0 h 848"/>
                  <a:gd name="T12" fmla="*/ 10441 w 873"/>
                  <a:gd name="T13" fmla="*/ 0 h 848"/>
                  <a:gd name="T14" fmla="*/ 0 w 873"/>
                  <a:gd name="T15" fmla="*/ 69371 h 848"/>
                  <a:gd name="T16" fmla="*/ 0 w 873"/>
                  <a:gd name="T17" fmla="*/ 69371 h 848"/>
                  <a:gd name="T18" fmla="*/ 235474 w 873"/>
                  <a:gd name="T19" fmla="*/ 304441 h 848"/>
                  <a:gd name="T20" fmla="*/ 235474 w 873"/>
                  <a:gd name="T21" fmla="*/ 304441 h 848"/>
                  <a:gd name="T22" fmla="*/ 313965 w 873"/>
                  <a:gd name="T23" fmla="*/ 290782 h 848"/>
                  <a:gd name="T24" fmla="*/ 283001 w 873"/>
                  <a:gd name="T25" fmla="*/ 209909 h 848"/>
                  <a:gd name="T26" fmla="*/ 283001 w 873"/>
                  <a:gd name="T27" fmla="*/ 209909 h 848"/>
                  <a:gd name="T28" fmla="*/ 235474 w 873"/>
                  <a:gd name="T29" fmla="*/ 217458 h 84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873" h="848">
                    <a:moveTo>
                      <a:pt x="654" y="605"/>
                    </a:moveTo>
                    <a:lnTo>
                      <a:pt x="654" y="605"/>
                    </a:lnTo>
                    <a:cubicBezTo>
                      <a:pt x="426" y="605"/>
                      <a:pt x="241" y="420"/>
                      <a:pt x="241" y="193"/>
                    </a:cubicBezTo>
                    <a:cubicBezTo>
                      <a:pt x="241" y="150"/>
                      <a:pt x="248" y="109"/>
                      <a:pt x="259" y="70"/>
                    </a:cubicBezTo>
                    <a:lnTo>
                      <a:pt x="29" y="0"/>
                    </a:lnTo>
                    <a:cubicBezTo>
                      <a:pt x="10" y="61"/>
                      <a:pt x="0" y="126"/>
                      <a:pt x="0" y="193"/>
                    </a:cubicBezTo>
                    <a:cubicBezTo>
                      <a:pt x="0" y="554"/>
                      <a:pt x="293" y="847"/>
                      <a:pt x="654" y="847"/>
                    </a:cubicBezTo>
                    <a:cubicBezTo>
                      <a:pt x="730" y="847"/>
                      <a:pt x="803" y="834"/>
                      <a:pt x="872" y="809"/>
                    </a:cubicBezTo>
                    <a:lnTo>
                      <a:pt x="786" y="584"/>
                    </a:lnTo>
                    <a:cubicBezTo>
                      <a:pt x="745" y="598"/>
                      <a:pt x="700" y="605"/>
                      <a:pt x="654" y="605"/>
                    </a:cubicBezTo>
                  </a:path>
                </a:pathLst>
              </a:custGeom>
              <a:solidFill>
                <a:srgbClr val="84BAF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83" name="Freeform 431">
                <a:extLst>
                  <a:ext uri="{FF2B5EF4-FFF2-40B4-BE49-F238E27FC236}">
                    <a16:creationId xmlns:a16="http://schemas.microsoft.com/office/drawing/2014/main" id="{37AA904C-7D74-1E71-A1D9-9547E4B52E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849" y="10513849"/>
                <a:ext cx="681124" cy="670193"/>
              </a:xfrm>
              <a:custGeom>
                <a:avLst/>
                <a:gdLst>
                  <a:gd name="T0" fmla="*/ 148899 w 546"/>
                  <a:gd name="T1" fmla="*/ 193314 h 536"/>
                  <a:gd name="T2" fmla="*/ 148899 w 546"/>
                  <a:gd name="T3" fmla="*/ 193314 h 536"/>
                  <a:gd name="T4" fmla="*/ 196489 w 546"/>
                  <a:gd name="T5" fmla="*/ 185726 h 536"/>
                  <a:gd name="T6" fmla="*/ 180626 w 546"/>
                  <a:gd name="T7" fmla="*/ 144172 h 536"/>
                  <a:gd name="T8" fmla="*/ 180626 w 546"/>
                  <a:gd name="T9" fmla="*/ 144172 h 536"/>
                  <a:gd name="T10" fmla="*/ 148899 w 546"/>
                  <a:gd name="T11" fmla="*/ 149231 h 536"/>
                  <a:gd name="T12" fmla="*/ 148899 w 546"/>
                  <a:gd name="T13" fmla="*/ 149231 h 536"/>
                  <a:gd name="T14" fmla="*/ 43985 w 546"/>
                  <a:gd name="T15" fmla="*/ 44444 h 536"/>
                  <a:gd name="T16" fmla="*/ 43985 w 546"/>
                  <a:gd name="T17" fmla="*/ 44444 h 536"/>
                  <a:gd name="T18" fmla="*/ 48672 w 546"/>
                  <a:gd name="T19" fmla="*/ 13369 h 536"/>
                  <a:gd name="T20" fmla="*/ 6490 w 546"/>
                  <a:gd name="T21" fmla="*/ 0 h 536"/>
                  <a:gd name="T22" fmla="*/ 6490 w 546"/>
                  <a:gd name="T23" fmla="*/ 0 h 536"/>
                  <a:gd name="T24" fmla="*/ 0 w 546"/>
                  <a:gd name="T25" fmla="*/ 44444 h 536"/>
                  <a:gd name="T26" fmla="*/ 0 w 546"/>
                  <a:gd name="T27" fmla="*/ 44444 h 536"/>
                  <a:gd name="T28" fmla="*/ 148899 w 546"/>
                  <a:gd name="T29" fmla="*/ 193314 h 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546" h="536">
                    <a:moveTo>
                      <a:pt x="413" y="535"/>
                    </a:moveTo>
                    <a:lnTo>
                      <a:pt x="413" y="535"/>
                    </a:lnTo>
                    <a:cubicBezTo>
                      <a:pt x="459" y="535"/>
                      <a:pt x="504" y="528"/>
                      <a:pt x="545" y="514"/>
                    </a:cubicBezTo>
                    <a:lnTo>
                      <a:pt x="501" y="399"/>
                    </a:lnTo>
                    <a:cubicBezTo>
                      <a:pt x="474" y="408"/>
                      <a:pt x="443" y="413"/>
                      <a:pt x="413" y="413"/>
                    </a:cubicBezTo>
                    <a:cubicBezTo>
                      <a:pt x="253" y="413"/>
                      <a:pt x="122" y="283"/>
                      <a:pt x="122" y="123"/>
                    </a:cubicBezTo>
                    <a:cubicBezTo>
                      <a:pt x="122" y="93"/>
                      <a:pt x="127" y="64"/>
                      <a:pt x="135" y="37"/>
                    </a:cubicBezTo>
                    <a:lnTo>
                      <a:pt x="18" y="0"/>
                    </a:lnTo>
                    <a:cubicBezTo>
                      <a:pt x="7" y="39"/>
                      <a:pt x="0" y="80"/>
                      <a:pt x="0" y="123"/>
                    </a:cubicBezTo>
                    <a:cubicBezTo>
                      <a:pt x="0" y="350"/>
                      <a:pt x="185" y="535"/>
                      <a:pt x="413" y="535"/>
                    </a:cubicBezTo>
                  </a:path>
                </a:pathLst>
              </a:custGeom>
              <a:solidFill>
                <a:srgbClr val="03006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84" name="Freeform 432">
                <a:extLst>
                  <a:ext uri="{FF2B5EF4-FFF2-40B4-BE49-F238E27FC236}">
                    <a16:creationId xmlns:a16="http://schemas.microsoft.com/office/drawing/2014/main" id="{364504C2-3415-B857-E521-77D06C649E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2156" y="7975901"/>
                <a:ext cx="2576189" cy="2988402"/>
              </a:xfrm>
              <a:custGeom>
                <a:avLst/>
                <a:gdLst>
                  <a:gd name="T0" fmla="*/ 734447 w 2066"/>
                  <a:gd name="T1" fmla="*/ 0 h 2400"/>
                  <a:gd name="T2" fmla="*/ 733727 w 2066"/>
                  <a:gd name="T3" fmla="*/ 0 h 2400"/>
                  <a:gd name="T4" fmla="*/ 12613 w 2066"/>
                  <a:gd name="T5" fmla="*/ 813943 h 2400"/>
                  <a:gd name="T6" fmla="*/ 12613 w 2066"/>
                  <a:gd name="T7" fmla="*/ 813943 h 2400"/>
                  <a:gd name="T8" fmla="*/ 12613 w 2066"/>
                  <a:gd name="T9" fmla="*/ 863240 h 2400"/>
                  <a:gd name="T10" fmla="*/ 744178 w 2066"/>
                  <a:gd name="T11" fmla="*/ 218419 h 2400"/>
                  <a:gd name="T12" fmla="*/ 734447 w 2066"/>
                  <a:gd name="T13" fmla="*/ 0 h 24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066" h="2400">
                    <a:moveTo>
                      <a:pt x="2038" y="0"/>
                    </a:moveTo>
                    <a:lnTo>
                      <a:pt x="2036" y="0"/>
                    </a:lnTo>
                    <a:lnTo>
                      <a:pt x="35" y="2262"/>
                    </a:lnTo>
                    <a:cubicBezTo>
                      <a:pt x="0" y="2301"/>
                      <a:pt x="0" y="2360"/>
                      <a:pt x="35" y="2399"/>
                    </a:cubicBezTo>
                    <a:lnTo>
                      <a:pt x="2065" y="607"/>
                    </a:lnTo>
                    <a:lnTo>
                      <a:pt x="2038" y="0"/>
                    </a:lnTo>
                  </a:path>
                </a:pathLst>
              </a:custGeom>
              <a:solidFill>
                <a:srgbClr val="DAEBF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85" name="Freeform 433">
                <a:extLst>
                  <a:ext uri="{FF2B5EF4-FFF2-40B4-BE49-F238E27FC236}">
                    <a16:creationId xmlns:a16="http://schemas.microsoft.com/office/drawing/2014/main" id="{4A84BFD2-F5F3-E7B5-C633-0C818E1112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0612" y="8733989"/>
                <a:ext cx="3257309" cy="2307222"/>
              </a:xfrm>
              <a:custGeom>
                <a:avLst/>
                <a:gdLst>
                  <a:gd name="T0" fmla="*/ 730790 w 2615"/>
                  <a:gd name="T1" fmla="*/ 0 h 1852"/>
                  <a:gd name="T2" fmla="*/ 0 w 2615"/>
                  <a:gd name="T3" fmla="*/ 645149 h 1852"/>
                  <a:gd name="T4" fmla="*/ 4320 w 2615"/>
                  <a:gd name="T5" fmla="*/ 649829 h 1852"/>
                  <a:gd name="T6" fmla="*/ 4320 w 2615"/>
                  <a:gd name="T7" fmla="*/ 649829 h 1852"/>
                  <a:gd name="T8" fmla="*/ 53279 w 2615"/>
                  <a:gd name="T9" fmla="*/ 655589 h 1852"/>
                  <a:gd name="T10" fmla="*/ 941027 w 2615"/>
                  <a:gd name="T11" fmla="*/ 29881 h 1852"/>
                  <a:gd name="T12" fmla="*/ 730790 w 2615"/>
                  <a:gd name="T13" fmla="*/ 0 h 18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615" h="1852">
                    <a:moveTo>
                      <a:pt x="2030" y="0"/>
                    </a:moveTo>
                    <a:lnTo>
                      <a:pt x="0" y="1792"/>
                    </a:lnTo>
                    <a:lnTo>
                      <a:pt x="12" y="1805"/>
                    </a:lnTo>
                    <a:cubicBezTo>
                      <a:pt x="47" y="1844"/>
                      <a:pt x="106" y="1851"/>
                      <a:pt x="148" y="1821"/>
                    </a:cubicBezTo>
                    <a:lnTo>
                      <a:pt x="2614" y="83"/>
                    </a:lnTo>
                    <a:lnTo>
                      <a:pt x="2030" y="0"/>
                    </a:lnTo>
                  </a:path>
                </a:pathLst>
              </a:custGeom>
              <a:solidFill>
                <a:srgbClr val="84BAF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86" name="Freeform 434">
                <a:extLst>
                  <a:ext uri="{FF2B5EF4-FFF2-40B4-BE49-F238E27FC236}">
                    <a16:creationId xmlns:a16="http://schemas.microsoft.com/office/drawing/2014/main" id="{AAB64789-66CA-B9D7-260E-24ED00508B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9896" y="7920971"/>
                <a:ext cx="955771" cy="917397"/>
              </a:xfrm>
              <a:custGeom>
                <a:avLst/>
                <a:gdLst>
                  <a:gd name="T0" fmla="*/ 0 w 768"/>
                  <a:gd name="T1" fmla="*/ 16884 h 738"/>
                  <a:gd name="T2" fmla="*/ 9711 w 768"/>
                  <a:gd name="T3" fmla="*/ 234938 h 738"/>
                  <a:gd name="T4" fmla="*/ 219757 w 768"/>
                  <a:gd name="T5" fmla="*/ 264754 h 738"/>
                  <a:gd name="T6" fmla="*/ 275865 w 768"/>
                  <a:gd name="T7" fmla="*/ 0 h 738"/>
                  <a:gd name="T8" fmla="*/ 0 w 768"/>
                  <a:gd name="T9" fmla="*/ 16884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68" h="738">
                    <a:moveTo>
                      <a:pt x="0" y="47"/>
                    </a:moveTo>
                    <a:lnTo>
                      <a:pt x="27" y="654"/>
                    </a:lnTo>
                    <a:lnTo>
                      <a:pt x="611" y="737"/>
                    </a:lnTo>
                    <a:lnTo>
                      <a:pt x="767" y="0"/>
                    </a:lnTo>
                    <a:lnTo>
                      <a:pt x="0" y="47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87" name="Freeform 59">
                <a:extLst>
                  <a:ext uri="{FF2B5EF4-FFF2-40B4-BE49-F238E27FC236}">
                    <a16:creationId xmlns:a16="http://schemas.microsoft.com/office/drawing/2014/main" id="{B9964C50-3352-99AA-C963-8E620CD395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5814" y="8865833"/>
                <a:ext cx="745792" cy="1201807"/>
              </a:xfrm>
              <a:custGeom>
                <a:avLst/>
                <a:gdLst>
                  <a:gd name="connsiteX0" fmla="*/ 175976 w 745792"/>
                  <a:gd name="connsiteY0" fmla="*/ 593286 h 1201807"/>
                  <a:gd name="connsiteX1" fmla="*/ 202001 w 745792"/>
                  <a:gd name="connsiteY1" fmla="*/ 1033466 h 1201807"/>
                  <a:gd name="connsiteX2" fmla="*/ 11154 w 745792"/>
                  <a:gd name="connsiteY2" fmla="*/ 1201807 h 1201807"/>
                  <a:gd name="connsiteX3" fmla="*/ 0 w 745792"/>
                  <a:gd name="connsiteY3" fmla="*/ 792801 h 1201807"/>
                  <a:gd name="connsiteX4" fmla="*/ 708257 w 745792"/>
                  <a:gd name="connsiteY4" fmla="*/ 0 h 1201807"/>
                  <a:gd name="connsiteX5" fmla="*/ 745792 w 745792"/>
                  <a:gd name="connsiteY5" fmla="*/ 560575 h 1201807"/>
                  <a:gd name="connsiteX6" fmla="*/ 324148 w 745792"/>
                  <a:gd name="connsiteY6" fmla="*/ 932627 h 1201807"/>
                  <a:gd name="connsiteX7" fmla="*/ 296622 w 745792"/>
                  <a:gd name="connsiteY7" fmla="*/ 463193 h 1201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5792" h="1201807">
                    <a:moveTo>
                      <a:pt x="175976" y="593286"/>
                    </a:moveTo>
                    <a:lnTo>
                      <a:pt x="202001" y="1033466"/>
                    </a:lnTo>
                    <a:lnTo>
                      <a:pt x="11154" y="1201807"/>
                    </a:lnTo>
                    <a:lnTo>
                      <a:pt x="0" y="792801"/>
                    </a:lnTo>
                    <a:close/>
                    <a:moveTo>
                      <a:pt x="708257" y="0"/>
                    </a:moveTo>
                    <a:lnTo>
                      <a:pt x="745792" y="560575"/>
                    </a:lnTo>
                    <a:lnTo>
                      <a:pt x="324148" y="932627"/>
                    </a:lnTo>
                    <a:lnTo>
                      <a:pt x="296622" y="46319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88" name="Freeform 60">
                <a:extLst>
                  <a:ext uri="{FF2B5EF4-FFF2-40B4-BE49-F238E27FC236}">
                    <a16:creationId xmlns:a16="http://schemas.microsoft.com/office/drawing/2014/main" id="{75FBAA11-093E-35AC-4F99-E5DA32731C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52137" y="4168208"/>
                <a:ext cx="1111100" cy="1092722"/>
              </a:xfrm>
              <a:custGeom>
                <a:avLst/>
                <a:gdLst>
                  <a:gd name="connsiteX0" fmla="*/ 515440 w 1111100"/>
                  <a:gd name="connsiteY0" fmla="*/ 912683 h 1092722"/>
                  <a:gd name="connsiteX1" fmla="*/ 565139 w 1111100"/>
                  <a:gd name="connsiteY1" fmla="*/ 993390 h 1092722"/>
                  <a:gd name="connsiteX2" fmla="*/ 510470 w 1111100"/>
                  <a:gd name="connsiteY2" fmla="*/ 1092722 h 1092722"/>
                  <a:gd name="connsiteX3" fmla="*/ 466983 w 1111100"/>
                  <a:gd name="connsiteY3" fmla="*/ 998357 h 1092722"/>
                  <a:gd name="connsiteX4" fmla="*/ 515440 w 1111100"/>
                  <a:gd name="connsiteY4" fmla="*/ 912683 h 1092722"/>
                  <a:gd name="connsiteX5" fmla="*/ 798810 w 1111100"/>
                  <a:gd name="connsiteY5" fmla="*/ 849006 h 1092722"/>
                  <a:gd name="connsiteX6" fmla="*/ 868697 w 1111100"/>
                  <a:gd name="connsiteY6" fmla="*/ 886828 h 1092722"/>
                  <a:gd name="connsiteX7" fmla="*/ 892663 w 1111100"/>
                  <a:gd name="connsiteY7" fmla="*/ 998893 h 1092722"/>
                  <a:gd name="connsiteX8" fmla="*/ 795539 w 1111100"/>
                  <a:gd name="connsiteY8" fmla="*/ 955312 h 1092722"/>
                  <a:gd name="connsiteX9" fmla="*/ 776618 w 1111100"/>
                  <a:gd name="connsiteY9" fmla="*/ 858189 h 1092722"/>
                  <a:gd name="connsiteX10" fmla="*/ 798810 w 1111100"/>
                  <a:gd name="connsiteY10" fmla="*/ 849006 h 1092722"/>
                  <a:gd name="connsiteX11" fmla="*/ 222518 w 1111100"/>
                  <a:gd name="connsiteY11" fmla="*/ 773764 h 1092722"/>
                  <a:gd name="connsiteX12" fmla="*/ 266394 w 1111100"/>
                  <a:gd name="connsiteY12" fmla="*/ 787719 h 1092722"/>
                  <a:gd name="connsiteX13" fmla="*/ 229184 w 1111100"/>
                  <a:gd name="connsiteY13" fmla="*/ 875525 h 1092722"/>
                  <a:gd name="connsiteX14" fmla="*/ 116314 w 1111100"/>
                  <a:gd name="connsiteY14" fmla="*/ 888069 h 1092722"/>
                  <a:gd name="connsiteX15" fmla="*/ 168408 w 1111100"/>
                  <a:gd name="connsiteY15" fmla="*/ 796500 h 1092722"/>
                  <a:gd name="connsiteX16" fmla="*/ 222518 w 1111100"/>
                  <a:gd name="connsiteY16" fmla="*/ 773764 h 1092722"/>
                  <a:gd name="connsiteX17" fmla="*/ 992973 w 1111100"/>
                  <a:gd name="connsiteY17" fmla="*/ 560402 h 1092722"/>
                  <a:gd name="connsiteX18" fmla="*/ 1021403 w 1111100"/>
                  <a:gd name="connsiteY18" fmla="*/ 562972 h 1092722"/>
                  <a:gd name="connsiteX19" fmla="*/ 1110619 w 1111100"/>
                  <a:gd name="connsiteY19" fmla="*/ 634153 h 1092722"/>
                  <a:gd name="connsiteX20" fmla="*/ 1008837 w 1111100"/>
                  <a:gd name="connsiteY20" fmla="*/ 659926 h 1092722"/>
                  <a:gd name="connsiteX21" fmla="*/ 932187 w 1111100"/>
                  <a:gd name="connsiteY21" fmla="*/ 597335 h 1092722"/>
                  <a:gd name="connsiteX22" fmla="*/ 992973 w 1111100"/>
                  <a:gd name="connsiteY22" fmla="*/ 560402 h 1092722"/>
                  <a:gd name="connsiteX23" fmla="*/ 67905 w 1111100"/>
                  <a:gd name="connsiteY23" fmla="*/ 449849 h 1092722"/>
                  <a:gd name="connsiteX24" fmla="*/ 99019 w 1111100"/>
                  <a:gd name="connsiteY24" fmla="*/ 451913 h 1092722"/>
                  <a:gd name="connsiteX25" fmla="*/ 179413 w 1111100"/>
                  <a:gd name="connsiteY25" fmla="*/ 507464 h 1092722"/>
                  <a:gd name="connsiteX26" fmla="*/ 95309 w 1111100"/>
                  <a:gd name="connsiteY26" fmla="*/ 549436 h 1092722"/>
                  <a:gd name="connsiteX27" fmla="*/ 74 w 1111100"/>
                  <a:gd name="connsiteY27" fmla="*/ 486478 h 1092722"/>
                  <a:gd name="connsiteX28" fmla="*/ 67905 w 1111100"/>
                  <a:gd name="connsiteY28" fmla="*/ 449849 h 1092722"/>
                  <a:gd name="connsiteX29" fmla="*/ 958792 w 1111100"/>
                  <a:gd name="connsiteY29" fmla="*/ 213922 h 1092722"/>
                  <a:gd name="connsiteX30" fmla="*/ 1009320 w 1111100"/>
                  <a:gd name="connsiteY30" fmla="*/ 228073 h 1092722"/>
                  <a:gd name="connsiteX31" fmla="*/ 955095 w 1111100"/>
                  <a:gd name="connsiteY31" fmla="*/ 315440 h 1092722"/>
                  <a:gd name="connsiteX32" fmla="*/ 857735 w 1111100"/>
                  <a:gd name="connsiteY32" fmla="*/ 321592 h 1092722"/>
                  <a:gd name="connsiteX33" fmla="*/ 897172 w 1111100"/>
                  <a:gd name="connsiteY33" fmla="*/ 236686 h 1092722"/>
                  <a:gd name="connsiteX34" fmla="*/ 958792 w 1111100"/>
                  <a:gd name="connsiteY34" fmla="*/ 213922 h 1092722"/>
                  <a:gd name="connsiteX35" fmla="*/ 233089 w 1111100"/>
                  <a:gd name="connsiteY35" fmla="*/ 109719 h 1092722"/>
                  <a:gd name="connsiteX36" fmla="*/ 303647 w 1111100"/>
                  <a:gd name="connsiteY36" fmla="*/ 160522 h 1092722"/>
                  <a:gd name="connsiteX37" fmla="*/ 320863 w 1111100"/>
                  <a:gd name="connsiteY37" fmla="*/ 256367 h 1092722"/>
                  <a:gd name="connsiteX38" fmla="*/ 232321 w 1111100"/>
                  <a:gd name="connsiteY38" fmla="*/ 226876 h 1092722"/>
                  <a:gd name="connsiteX39" fmla="*/ 210185 w 1111100"/>
                  <a:gd name="connsiteY39" fmla="*/ 116285 h 1092722"/>
                  <a:gd name="connsiteX40" fmla="*/ 233089 w 1111100"/>
                  <a:gd name="connsiteY40" fmla="*/ 109719 h 1092722"/>
                  <a:gd name="connsiteX41" fmla="*/ 643132 w 1111100"/>
                  <a:gd name="connsiteY41" fmla="*/ 313 h 1092722"/>
                  <a:gd name="connsiteX42" fmla="*/ 668903 w 1111100"/>
                  <a:gd name="connsiteY42" fmla="*/ 103360 h 1092722"/>
                  <a:gd name="connsiteX43" fmla="*/ 606318 w 1111100"/>
                  <a:gd name="connsiteY43" fmla="*/ 180016 h 1092722"/>
                  <a:gd name="connsiteX44" fmla="*/ 571957 w 1111100"/>
                  <a:gd name="connsiteY44" fmla="*/ 89536 h 1092722"/>
                  <a:gd name="connsiteX45" fmla="*/ 643132 w 1111100"/>
                  <a:gd name="connsiteY45" fmla="*/ 313 h 1092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1111100" h="1092722">
                    <a:moveTo>
                      <a:pt x="515440" y="912683"/>
                    </a:moveTo>
                    <a:cubicBezTo>
                      <a:pt x="551471" y="912683"/>
                      <a:pt x="567624" y="954899"/>
                      <a:pt x="565139" y="993390"/>
                    </a:cubicBezTo>
                    <a:cubicBezTo>
                      <a:pt x="563896" y="1031881"/>
                      <a:pt x="545259" y="1092722"/>
                      <a:pt x="510470" y="1092722"/>
                    </a:cubicBezTo>
                    <a:cubicBezTo>
                      <a:pt x="475680" y="1092722"/>
                      <a:pt x="464498" y="1036848"/>
                      <a:pt x="466983" y="998357"/>
                    </a:cubicBezTo>
                    <a:cubicBezTo>
                      <a:pt x="468225" y="959866"/>
                      <a:pt x="480650" y="912683"/>
                      <a:pt x="515440" y="912683"/>
                    </a:cubicBezTo>
                    <a:close/>
                    <a:moveTo>
                      <a:pt x="798810" y="849006"/>
                    </a:moveTo>
                    <a:cubicBezTo>
                      <a:pt x="822816" y="846905"/>
                      <a:pt x="850723" y="864415"/>
                      <a:pt x="868697" y="886828"/>
                    </a:cubicBezTo>
                    <a:cubicBezTo>
                      <a:pt x="893925" y="917957"/>
                      <a:pt x="919152" y="975235"/>
                      <a:pt x="892663" y="998893"/>
                    </a:cubicBezTo>
                    <a:cubicBezTo>
                      <a:pt x="864913" y="1021306"/>
                      <a:pt x="820766" y="986441"/>
                      <a:pt x="795539" y="955312"/>
                    </a:cubicBezTo>
                    <a:cubicBezTo>
                      <a:pt x="771573" y="925428"/>
                      <a:pt x="750130" y="881847"/>
                      <a:pt x="776618" y="858189"/>
                    </a:cubicBezTo>
                    <a:cubicBezTo>
                      <a:pt x="783240" y="852586"/>
                      <a:pt x="790809" y="849707"/>
                      <a:pt x="798810" y="849006"/>
                    </a:cubicBezTo>
                    <a:close/>
                    <a:moveTo>
                      <a:pt x="222518" y="773764"/>
                    </a:moveTo>
                    <a:cubicBezTo>
                      <a:pt x="240347" y="770471"/>
                      <a:pt x="256472" y="773294"/>
                      <a:pt x="266394" y="787719"/>
                    </a:cubicBezTo>
                    <a:cubicBezTo>
                      <a:pt x="287480" y="816570"/>
                      <a:pt x="261433" y="855455"/>
                      <a:pt x="229184" y="875525"/>
                    </a:cubicBezTo>
                    <a:cubicBezTo>
                      <a:pt x="196936" y="896850"/>
                      <a:pt x="136160" y="916920"/>
                      <a:pt x="116314" y="888069"/>
                    </a:cubicBezTo>
                    <a:cubicBezTo>
                      <a:pt x="96469" y="859218"/>
                      <a:pt x="137400" y="817824"/>
                      <a:pt x="168408" y="796500"/>
                    </a:cubicBezTo>
                    <a:cubicBezTo>
                      <a:pt x="185153" y="786465"/>
                      <a:pt x="204688" y="777057"/>
                      <a:pt x="222518" y="773764"/>
                    </a:cubicBezTo>
                    <a:close/>
                    <a:moveTo>
                      <a:pt x="992973" y="560402"/>
                    </a:moveTo>
                    <a:cubicBezTo>
                      <a:pt x="1002554" y="560210"/>
                      <a:pt x="1012293" y="561131"/>
                      <a:pt x="1021403" y="562972"/>
                    </a:cubicBezTo>
                    <a:cubicBezTo>
                      <a:pt x="1060356" y="571563"/>
                      <a:pt x="1116901" y="599790"/>
                      <a:pt x="1110619" y="634153"/>
                    </a:cubicBezTo>
                    <a:cubicBezTo>
                      <a:pt x="1104336" y="669744"/>
                      <a:pt x="1046534" y="668517"/>
                      <a:pt x="1008837" y="659926"/>
                    </a:cubicBezTo>
                    <a:cubicBezTo>
                      <a:pt x="971140" y="651335"/>
                      <a:pt x="925904" y="631699"/>
                      <a:pt x="932187" y="597335"/>
                    </a:cubicBezTo>
                    <a:cubicBezTo>
                      <a:pt x="936899" y="571563"/>
                      <a:pt x="964229" y="560978"/>
                      <a:pt x="992973" y="560402"/>
                    </a:cubicBezTo>
                    <a:close/>
                    <a:moveTo>
                      <a:pt x="67905" y="449849"/>
                    </a:moveTo>
                    <a:cubicBezTo>
                      <a:pt x="78689" y="449598"/>
                      <a:pt x="89434" y="450370"/>
                      <a:pt x="99019" y="451913"/>
                    </a:cubicBezTo>
                    <a:cubicBezTo>
                      <a:pt x="137361" y="455616"/>
                      <a:pt x="183123" y="471664"/>
                      <a:pt x="179413" y="507464"/>
                    </a:cubicBezTo>
                    <a:cubicBezTo>
                      <a:pt x="176939" y="542029"/>
                      <a:pt x="132414" y="554374"/>
                      <a:pt x="95309" y="549436"/>
                    </a:cubicBezTo>
                    <a:cubicBezTo>
                      <a:pt x="56967" y="544498"/>
                      <a:pt x="-2400" y="522278"/>
                      <a:pt x="74" y="486478"/>
                    </a:cubicBezTo>
                    <a:cubicBezTo>
                      <a:pt x="2857" y="460554"/>
                      <a:pt x="35555" y="450601"/>
                      <a:pt x="67905" y="449849"/>
                    </a:cubicBezTo>
                    <a:close/>
                    <a:moveTo>
                      <a:pt x="958792" y="213922"/>
                    </a:moveTo>
                    <a:cubicBezTo>
                      <a:pt x="980359" y="210538"/>
                      <a:pt x="1000077" y="213307"/>
                      <a:pt x="1009320" y="228073"/>
                    </a:cubicBezTo>
                    <a:cubicBezTo>
                      <a:pt x="1029039" y="257605"/>
                      <a:pt x="988369" y="295751"/>
                      <a:pt x="955095" y="315440"/>
                    </a:cubicBezTo>
                    <a:cubicBezTo>
                      <a:pt x="921820" y="335128"/>
                      <a:pt x="876221" y="351125"/>
                      <a:pt x="857735" y="321592"/>
                    </a:cubicBezTo>
                    <a:cubicBezTo>
                      <a:pt x="838017" y="292060"/>
                      <a:pt x="865130" y="256375"/>
                      <a:pt x="897172" y="236686"/>
                    </a:cubicBezTo>
                    <a:cubicBezTo>
                      <a:pt x="913810" y="226842"/>
                      <a:pt x="937225" y="217306"/>
                      <a:pt x="958792" y="213922"/>
                    </a:cubicBezTo>
                    <a:close/>
                    <a:moveTo>
                      <a:pt x="233089" y="109719"/>
                    </a:moveTo>
                    <a:cubicBezTo>
                      <a:pt x="257992" y="112138"/>
                      <a:pt x="287045" y="138404"/>
                      <a:pt x="303647" y="160522"/>
                    </a:cubicBezTo>
                    <a:cubicBezTo>
                      <a:pt x="327012" y="191241"/>
                      <a:pt x="347918" y="234248"/>
                      <a:pt x="320863" y="256367"/>
                    </a:cubicBezTo>
                    <a:cubicBezTo>
                      <a:pt x="295039" y="279713"/>
                      <a:pt x="255686" y="256367"/>
                      <a:pt x="232321" y="226876"/>
                    </a:cubicBezTo>
                    <a:cubicBezTo>
                      <a:pt x="208955" y="197385"/>
                      <a:pt x="184360" y="139632"/>
                      <a:pt x="210185" y="116285"/>
                    </a:cubicBezTo>
                    <a:cubicBezTo>
                      <a:pt x="216949" y="110756"/>
                      <a:pt x="224789" y="108913"/>
                      <a:pt x="233089" y="109719"/>
                    </a:cubicBezTo>
                    <a:close/>
                    <a:moveTo>
                      <a:pt x="643132" y="313"/>
                    </a:moveTo>
                    <a:cubicBezTo>
                      <a:pt x="677493" y="6596"/>
                      <a:pt x="677493" y="65659"/>
                      <a:pt x="668903" y="103360"/>
                    </a:cubicBezTo>
                    <a:cubicBezTo>
                      <a:pt x="660313" y="141060"/>
                      <a:pt x="640678" y="186300"/>
                      <a:pt x="606318" y="180016"/>
                    </a:cubicBezTo>
                    <a:cubicBezTo>
                      <a:pt x="571957" y="173733"/>
                      <a:pt x="563367" y="127236"/>
                      <a:pt x="571957" y="89536"/>
                    </a:cubicBezTo>
                    <a:cubicBezTo>
                      <a:pt x="580547" y="51836"/>
                      <a:pt x="608772" y="-4714"/>
                      <a:pt x="643132" y="313"/>
                    </a:cubicBezTo>
                    <a:close/>
                  </a:path>
                </a:pathLst>
              </a:custGeom>
              <a:solidFill>
                <a:srgbClr val="47B5A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89" name="Freeform 445">
                <a:extLst>
                  <a:ext uri="{FF2B5EF4-FFF2-40B4-BE49-F238E27FC236}">
                    <a16:creationId xmlns:a16="http://schemas.microsoft.com/office/drawing/2014/main" id="{D87164DF-3A18-663B-EFAC-1C446E3AA0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27765" y="4081096"/>
                <a:ext cx="1213937" cy="977823"/>
              </a:xfrm>
              <a:custGeom>
                <a:avLst/>
                <a:gdLst>
                  <a:gd name="T0" fmla="*/ 296391 w 973"/>
                  <a:gd name="T1" fmla="*/ 229300 h 785"/>
                  <a:gd name="T2" fmla="*/ 296391 w 973"/>
                  <a:gd name="T3" fmla="*/ 229300 h 785"/>
                  <a:gd name="T4" fmla="*/ 304323 w 973"/>
                  <a:gd name="T5" fmla="*/ 173145 h 785"/>
                  <a:gd name="T6" fmla="*/ 304323 w 973"/>
                  <a:gd name="T7" fmla="*/ 173145 h 785"/>
                  <a:gd name="T8" fmla="*/ 305044 w 973"/>
                  <a:gd name="T9" fmla="*/ 173145 h 785"/>
                  <a:gd name="T10" fmla="*/ 305044 w 973"/>
                  <a:gd name="T11" fmla="*/ 173145 h 785"/>
                  <a:gd name="T12" fmla="*/ 346871 w 973"/>
                  <a:gd name="T13" fmla="*/ 136428 h 785"/>
                  <a:gd name="T14" fmla="*/ 346871 w 973"/>
                  <a:gd name="T15" fmla="*/ 136428 h 785"/>
                  <a:gd name="T16" fmla="*/ 292785 w 973"/>
                  <a:gd name="T17" fmla="*/ 126709 h 785"/>
                  <a:gd name="T18" fmla="*/ 292785 w 973"/>
                  <a:gd name="T19" fmla="*/ 126709 h 785"/>
                  <a:gd name="T20" fmla="*/ 257449 w 973"/>
                  <a:gd name="T21" fmla="*/ 79913 h 785"/>
                  <a:gd name="T22" fmla="*/ 257449 w 973"/>
                  <a:gd name="T23" fmla="*/ 79913 h 785"/>
                  <a:gd name="T24" fmla="*/ 260694 w 973"/>
                  <a:gd name="T25" fmla="*/ 25558 h 785"/>
                  <a:gd name="T26" fmla="*/ 260694 w 973"/>
                  <a:gd name="T27" fmla="*/ 25558 h 785"/>
                  <a:gd name="T28" fmla="*/ 215622 w 973"/>
                  <a:gd name="T29" fmla="*/ 55435 h 785"/>
                  <a:gd name="T30" fmla="*/ 215622 w 973"/>
                  <a:gd name="T31" fmla="*/ 55435 h 785"/>
                  <a:gd name="T32" fmla="*/ 156849 w 973"/>
                  <a:gd name="T33" fmla="*/ 48236 h 785"/>
                  <a:gd name="T34" fmla="*/ 156849 w 973"/>
                  <a:gd name="T35" fmla="*/ 48236 h 785"/>
                  <a:gd name="T36" fmla="*/ 156488 w 973"/>
                  <a:gd name="T37" fmla="*/ 45356 h 785"/>
                  <a:gd name="T38" fmla="*/ 156488 w 973"/>
                  <a:gd name="T39" fmla="*/ 45356 h 785"/>
                  <a:gd name="T40" fmla="*/ 120792 w 973"/>
                  <a:gd name="T41" fmla="*/ 3240 h 785"/>
                  <a:gd name="T42" fmla="*/ 120792 w 973"/>
                  <a:gd name="T43" fmla="*/ 3240 h 785"/>
                  <a:gd name="T44" fmla="*/ 109253 w 973"/>
                  <a:gd name="T45" fmla="*/ 56875 h 785"/>
                  <a:gd name="T46" fmla="*/ 109253 w 973"/>
                  <a:gd name="T47" fmla="*/ 56875 h 785"/>
                  <a:gd name="T48" fmla="*/ 110696 w 973"/>
                  <a:gd name="T49" fmla="*/ 60835 h 785"/>
                  <a:gd name="T50" fmla="*/ 110696 w 973"/>
                  <a:gd name="T51" fmla="*/ 60835 h 785"/>
                  <a:gd name="T52" fmla="*/ 62018 w 973"/>
                  <a:gd name="T53" fmla="*/ 100431 h 785"/>
                  <a:gd name="T54" fmla="*/ 62018 w 973"/>
                  <a:gd name="T55" fmla="*/ 100431 h 785"/>
                  <a:gd name="T56" fmla="*/ 61658 w 973"/>
                  <a:gd name="T57" fmla="*/ 100431 h 785"/>
                  <a:gd name="T58" fmla="*/ 61658 w 973"/>
                  <a:gd name="T59" fmla="*/ 100431 h 785"/>
                  <a:gd name="T60" fmla="*/ 6490 w 973"/>
                  <a:gd name="T61" fmla="*/ 97911 h 785"/>
                  <a:gd name="T62" fmla="*/ 6490 w 973"/>
                  <a:gd name="T63" fmla="*/ 97911 h 785"/>
                  <a:gd name="T64" fmla="*/ 38581 w 973"/>
                  <a:gd name="T65" fmla="*/ 142907 h 785"/>
                  <a:gd name="T66" fmla="*/ 38581 w 973"/>
                  <a:gd name="T67" fmla="*/ 142907 h 785"/>
                  <a:gd name="T68" fmla="*/ 40024 w 973"/>
                  <a:gd name="T69" fmla="*/ 143267 h 785"/>
                  <a:gd name="T70" fmla="*/ 40024 w 973"/>
                  <a:gd name="T71" fmla="*/ 143267 h 785"/>
                  <a:gd name="T72" fmla="*/ 34254 w 973"/>
                  <a:gd name="T73" fmla="*/ 177824 h 785"/>
                  <a:gd name="T74" fmla="*/ 34254 w 973"/>
                  <a:gd name="T75" fmla="*/ 177824 h 785"/>
                  <a:gd name="T76" fmla="*/ 296391 w 973"/>
                  <a:gd name="T77" fmla="*/ 229300 h 78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973" h="785">
                    <a:moveTo>
                      <a:pt x="822" y="637"/>
                    </a:moveTo>
                    <a:lnTo>
                      <a:pt x="822" y="637"/>
                    </a:lnTo>
                    <a:cubicBezTo>
                      <a:pt x="840" y="588"/>
                      <a:pt x="848" y="535"/>
                      <a:pt x="844" y="481"/>
                    </a:cubicBezTo>
                    <a:cubicBezTo>
                      <a:pt x="845" y="481"/>
                      <a:pt x="846" y="481"/>
                      <a:pt x="846" y="481"/>
                    </a:cubicBezTo>
                    <a:cubicBezTo>
                      <a:pt x="882" y="471"/>
                      <a:pt x="972" y="415"/>
                      <a:pt x="962" y="379"/>
                    </a:cubicBezTo>
                    <a:cubicBezTo>
                      <a:pt x="952" y="344"/>
                      <a:pt x="848" y="342"/>
                      <a:pt x="812" y="352"/>
                    </a:cubicBezTo>
                    <a:cubicBezTo>
                      <a:pt x="788" y="300"/>
                      <a:pt x="755" y="257"/>
                      <a:pt x="714" y="222"/>
                    </a:cubicBezTo>
                    <a:cubicBezTo>
                      <a:pt x="732" y="188"/>
                      <a:pt x="754" y="89"/>
                      <a:pt x="723" y="71"/>
                    </a:cubicBezTo>
                    <a:cubicBezTo>
                      <a:pt x="692" y="53"/>
                      <a:pt x="619" y="121"/>
                      <a:pt x="598" y="154"/>
                    </a:cubicBezTo>
                    <a:cubicBezTo>
                      <a:pt x="547" y="136"/>
                      <a:pt x="491" y="128"/>
                      <a:pt x="435" y="134"/>
                    </a:cubicBezTo>
                    <a:cubicBezTo>
                      <a:pt x="435" y="131"/>
                      <a:pt x="434" y="129"/>
                      <a:pt x="434" y="126"/>
                    </a:cubicBezTo>
                    <a:cubicBezTo>
                      <a:pt x="424" y="90"/>
                      <a:pt x="371" y="0"/>
                      <a:pt x="335" y="9"/>
                    </a:cubicBezTo>
                    <a:cubicBezTo>
                      <a:pt x="299" y="17"/>
                      <a:pt x="294" y="123"/>
                      <a:pt x="303" y="158"/>
                    </a:cubicBezTo>
                    <a:cubicBezTo>
                      <a:pt x="304" y="162"/>
                      <a:pt x="306" y="166"/>
                      <a:pt x="307" y="169"/>
                    </a:cubicBezTo>
                    <a:cubicBezTo>
                      <a:pt x="252" y="195"/>
                      <a:pt x="206" y="233"/>
                      <a:pt x="172" y="279"/>
                    </a:cubicBezTo>
                    <a:cubicBezTo>
                      <a:pt x="171" y="279"/>
                      <a:pt x="171" y="279"/>
                      <a:pt x="171" y="279"/>
                    </a:cubicBezTo>
                    <a:cubicBezTo>
                      <a:pt x="138" y="261"/>
                      <a:pt x="35" y="240"/>
                      <a:pt x="18" y="272"/>
                    </a:cubicBezTo>
                    <a:cubicBezTo>
                      <a:pt x="0" y="305"/>
                      <a:pt x="74" y="379"/>
                      <a:pt x="107" y="397"/>
                    </a:cubicBezTo>
                    <a:cubicBezTo>
                      <a:pt x="108" y="398"/>
                      <a:pt x="109" y="398"/>
                      <a:pt x="111" y="398"/>
                    </a:cubicBezTo>
                    <a:cubicBezTo>
                      <a:pt x="101" y="429"/>
                      <a:pt x="96" y="461"/>
                      <a:pt x="95" y="494"/>
                    </a:cubicBezTo>
                    <a:cubicBezTo>
                      <a:pt x="423" y="784"/>
                      <a:pt x="682" y="717"/>
                      <a:pt x="822" y="637"/>
                    </a:cubicBezTo>
                  </a:path>
                </a:pathLst>
              </a:custGeom>
              <a:solidFill>
                <a:srgbClr val="4BEAD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90" name="Freeform 446">
                <a:extLst>
                  <a:ext uri="{FF2B5EF4-FFF2-40B4-BE49-F238E27FC236}">
                    <a16:creationId xmlns:a16="http://schemas.microsoft.com/office/drawing/2014/main" id="{8AEDBAA7-16B9-1533-224A-B3CB516AB8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9309" y="4696355"/>
                <a:ext cx="1191969" cy="648220"/>
              </a:xfrm>
              <a:custGeom>
                <a:avLst/>
                <a:gdLst>
                  <a:gd name="T0" fmla="*/ 282638 w 958"/>
                  <a:gd name="T1" fmla="*/ 99404 h 522"/>
                  <a:gd name="T2" fmla="*/ 282638 w 958"/>
                  <a:gd name="T3" fmla="*/ 99404 h 522"/>
                  <a:gd name="T4" fmla="*/ 337656 w 958"/>
                  <a:gd name="T5" fmla="*/ 101557 h 522"/>
                  <a:gd name="T6" fmla="*/ 337656 w 958"/>
                  <a:gd name="T7" fmla="*/ 101557 h 522"/>
                  <a:gd name="T8" fmla="*/ 305652 w 958"/>
                  <a:gd name="T9" fmla="*/ 57059 h 522"/>
                  <a:gd name="T10" fmla="*/ 305652 w 958"/>
                  <a:gd name="T11" fmla="*/ 57059 h 522"/>
                  <a:gd name="T12" fmla="*/ 304214 w 958"/>
                  <a:gd name="T13" fmla="*/ 56341 h 522"/>
                  <a:gd name="T14" fmla="*/ 304214 w 958"/>
                  <a:gd name="T15" fmla="*/ 56341 h 522"/>
                  <a:gd name="T16" fmla="*/ 306371 w 958"/>
                  <a:gd name="T17" fmla="*/ 51317 h 522"/>
                  <a:gd name="T18" fmla="*/ 306371 w 958"/>
                  <a:gd name="T19" fmla="*/ 51317 h 522"/>
                  <a:gd name="T20" fmla="*/ 44949 w 958"/>
                  <a:gd name="T21" fmla="*/ 0 h 522"/>
                  <a:gd name="T22" fmla="*/ 44949 w 958"/>
                  <a:gd name="T23" fmla="*/ 0 h 522"/>
                  <a:gd name="T24" fmla="*/ 45308 w 958"/>
                  <a:gd name="T25" fmla="*/ 18302 h 522"/>
                  <a:gd name="T26" fmla="*/ 45308 w 958"/>
                  <a:gd name="T27" fmla="*/ 18302 h 522"/>
                  <a:gd name="T28" fmla="*/ 45308 w 958"/>
                  <a:gd name="T29" fmla="*/ 18302 h 522"/>
                  <a:gd name="T30" fmla="*/ 45308 w 958"/>
                  <a:gd name="T31" fmla="*/ 18302 h 522"/>
                  <a:gd name="T32" fmla="*/ 3596 w 958"/>
                  <a:gd name="T33" fmla="*/ 54547 h 522"/>
                  <a:gd name="T34" fmla="*/ 3596 w 958"/>
                  <a:gd name="T35" fmla="*/ 54547 h 522"/>
                  <a:gd name="T36" fmla="*/ 57894 w 958"/>
                  <a:gd name="T37" fmla="*/ 64954 h 522"/>
                  <a:gd name="T38" fmla="*/ 57894 w 958"/>
                  <a:gd name="T39" fmla="*/ 64954 h 522"/>
                  <a:gd name="T40" fmla="*/ 58613 w 958"/>
                  <a:gd name="T41" fmla="*/ 64595 h 522"/>
                  <a:gd name="T42" fmla="*/ 58613 w 958"/>
                  <a:gd name="T43" fmla="*/ 64595 h 522"/>
                  <a:gd name="T44" fmla="*/ 99966 w 958"/>
                  <a:gd name="T45" fmla="*/ 113759 h 522"/>
                  <a:gd name="T46" fmla="*/ 99966 w 958"/>
                  <a:gd name="T47" fmla="*/ 113759 h 522"/>
                  <a:gd name="T48" fmla="*/ 99607 w 958"/>
                  <a:gd name="T49" fmla="*/ 114118 h 522"/>
                  <a:gd name="T50" fmla="*/ 99607 w 958"/>
                  <a:gd name="T51" fmla="*/ 114118 h 522"/>
                  <a:gd name="T52" fmla="*/ 98528 w 958"/>
                  <a:gd name="T53" fmla="*/ 169382 h 522"/>
                  <a:gd name="T54" fmla="*/ 98528 w 958"/>
                  <a:gd name="T55" fmla="*/ 169382 h 522"/>
                  <a:gd name="T56" fmla="*/ 142398 w 958"/>
                  <a:gd name="T57" fmla="*/ 136367 h 522"/>
                  <a:gd name="T58" fmla="*/ 142398 w 958"/>
                  <a:gd name="T59" fmla="*/ 136367 h 522"/>
                  <a:gd name="T60" fmla="*/ 143477 w 958"/>
                  <a:gd name="T61" fmla="*/ 134573 h 522"/>
                  <a:gd name="T62" fmla="*/ 143477 w 958"/>
                  <a:gd name="T63" fmla="*/ 134573 h 522"/>
                  <a:gd name="T64" fmla="*/ 187706 w 958"/>
                  <a:gd name="T65" fmla="*/ 139238 h 522"/>
                  <a:gd name="T66" fmla="*/ 187706 w 958"/>
                  <a:gd name="T67" fmla="*/ 139238 h 522"/>
                  <a:gd name="T68" fmla="*/ 187706 w 958"/>
                  <a:gd name="T69" fmla="*/ 140314 h 522"/>
                  <a:gd name="T70" fmla="*/ 187706 w 958"/>
                  <a:gd name="T71" fmla="*/ 140314 h 522"/>
                  <a:gd name="T72" fmla="*/ 220070 w 958"/>
                  <a:gd name="T73" fmla="*/ 184454 h 522"/>
                  <a:gd name="T74" fmla="*/ 220070 w 958"/>
                  <a:gd name="T75" fmla="*/ 184454 h 522"/>
                  <a:gd name="T76" fmla="*/ 235172 w 958"/>
                  <a:gd name="T77" fmla="*/ 131702 h 522"/>
                  <a:gd name="T78" fmla="*/ 235172 w 958"/>
                  <a:gd name="T79" fmla="*/ 131702 h 522"/>
                  <a:gd name="T80" fmla="*/ 234094 w 958"/>
                  <a:gd name="T81" fmla="*/ 128113 h 522"/>
                  <a:gd name="T82" fmla="*/ 234094 w 958"/>
                  <a:gd name="T83" fmla="*/ 128113 h 522"/>
                  <a:gd name="T84" fmla="*/ 278683 w 958"/>
                  <a:gd name="T85" fmla="*/ 96533 h 522"/>
                  <a:gd name="T86" fmla="*/ 278683 w 958"/>
                  <a:gd name="T87" fmla="*/ 96533 h 522"/>
                  <a:gd name="T88" fmla="*/ 282638 w 958"/>
                  <a:gd name="T89" fmla="*/ 99404 h 52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958" h="522">
                    <a:moveTo>
                      <a:pt x="786" y="277"/>
                    </a:moveTo>
                    <a:lnTo>
                      <a:pt x="786" y="277"/>
                    </a:lnTo>
                    <a:cubicBezTo>
                      <a:pt x="819" y="294"/>
                      <a:pt x="922" y="316"/>
                      <a:pt x="939" y="283"/>
                    </a:cubicBezTo>
                    <a:cubicBezTo>
                      <a:pt x="957" y="251"/>
                      <a:pt x="883" y="176"/>
                      <a:pt x="850" y="159"/>
                    </a:cubicBezTo>
                    <a:cubicBezTo>
                      <a:pt x="849" y="158"/>
                      <a:pt x="848" y="157"/>
                      <a:pt x="846" y="157"/>
                    </a:cubicBezTo>
                    <a:cubicBezTo>
                      <a:pt x="848" y="152"/>
                      <a:pt x="850" y="148"/>
                      <a:pt x="852" y="143"/>
                    </a:cubicBezTo>
                    <a:cubicBezTo>
                      <a:pt x="712" y="223"/>
                      <a:pt x="453" y="290"/>
                      <a:pt x="125" y="0"/>
                    </a:cubicBezTo>
                    <a:cubicBezTo>
                      <a:pt x="124" y="17"/>
                      <a:pt x="125" y="34"/>
                      <a:pt x="126" y="51"/>
                    </a:cubicBezTo>
                    <a:cubicBezTo>
                      <a:pt x="90" y="61"/>
                      <a:pt x="0" y="116"/>
                      <a:pt x="10" y="152"/>
                    </a:cubicBezTo>
                    <a:cubicBezTo>
                      <a:pt x="19" y="187"/>
                      <a:pt x="125" y="191"/>
                      <a:pt x="161" y="181"/>
                    </a:cubicBezTo>
                    <a:lnTo>
                      <a:pt x="163" y="180"/>
                    </a:lnTo>
                    <a:cubicBezTo>
                      <a:pt x="191" y="235"/>
                      <a:pt x="230" y="281"/>
                      <a:pt x="278" y="317"/>
                    </a:cubicBezTo>
                    <a:cubicBezTo>
                      <a:pt x="278" y="317"/>
                      <a:pt x="277" y="317"/>
                      <a:pt x="277" y="318"/>
                    </a:cubicBezTo>
                    <a:cubicBezTo>
                      <a:pt x="260" y="351"/>
                      <a:pt x="241" y="455"/>
                      <a:pt x="274" y="472"/>
                    </a:cubicBezTo>
                    <a:cubicBezTo>
                      <a:pt x="307" y="488"/>
                      <a:pt x="380" y="412"/>
                      <a:pt x="396" y="380"/>
                    </a:cubicBezTo>
                    <a:cubicBezTo>
                      <a:pt x="397" y="378"/>
                      <a:pt x="397" y="376"/>
                      <a:pt x="399" y="375"/>
                    </a:cubicBezTo>
                    <a:cubicBezTo>
                      <a:pt x="438" y="386"/>
                      <a:pt x="479" y="391"/>
                      <a:pt x="522" y="388"/>
                    </a:cubicBezTo>
                    <a:cubicBezTo>
                      <a:pt x="522" y="389"/>
                      <a:pt x="522" y="390"/>
                      <a:pt x="522" y="391"/>
                    </a:cubicBezTo>
                    <a:cubicBezTo>
                      <a:pt x="528" y="427"/>
                      <a:pt x="576" y="521"/>
                      <a:pt x="612" y="514"/>
                    </a:cubicBezTo>
                    <a:cubicBezTo>
                      <a:pt x="649" y="508"/>
                      <a:pt x="660" y="403"/>
                      <a:pt x="654" y="367"/>
                    </a:cubicBezTo>
                    <a:cubicBezTo>
                      <a:pt x="653" y="364"/>
                      <a:pt x="653" y="360"/>
                      <a:pt x="651" y="357"/>
                    </a:cubicBezTo>
                    <a:cubicBezTo>
                      <a:pt x="699" y="336"/>
                      <a:pt x="740" y="306"/>
                      <a:pt x="775" y="269"/>
                    </a:cubicBezTo>
                    <a:cubicBezTo>
                      <a:pt x="778" y="272"/>
                      <a:pt x="782" y="274"/>
                      <a:pt x="786" y="277"/>
                    </a:cubicBezTo>
                  </a:path>
                </a:pathLst>
              </a:custGeom>
              <a:solidFill>
                <a:srgbClr val="2DD1B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91" name="Freeform 63">
                <a:extLst>
                  <a:ext uri="{FF2B5EF4-FFF2-40B4-BE49-F238E27FC236}">
                    <a16:creationId xmlns:a16="http://schemas.microsoft.com/office/drawing/2014/main" id="{2ABFBC8B-18D8-E302-3F6A-8AFC2175FF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19069" y="4350865"/>
                <a:ext cx="691275" cy="765958"/>
              </a:xfrm>
              <a:custGeom>
                <a:avLst/>
                <a:gdLst>
                  <a:gd name="connsiteX0" fmla="*/ 326261 w 691275"/>
                  <a:gd name="connsiteY0" fmla="*/ 549669 h 765958"/>
                  <a:gd name="connsiteX1" fmla="*/ 367081 w 691275"/>
                  <a:gd name="connsiteY1" fmla="*/ 578203 h 765958"/>
                  <a:gd name="connsiteX2" fmla="*/ 463516 w 691275"/>
                  <a:gd name="connsiteY2" fmla="*/ 688095 h 765958"/>
                  <a:gd name="connsiteX3" fmla="*/ 303209 w 691275"/>
                  <a:gd name="connsiteY3" fmla="*/ 762180 h 765958"/>
                  <a:gd name="connsiteX4" fmla="*/ 189241 w 691275"/>
                  <a:gd name="connsiteY4" fmla="*/ 630062 h 765958"/>
                  <a:gd name="connsiteX5" fmla="*/ 326261 w 691275"/>
                  <a:gd name="connsiteY5" fmla="*/ 549669 h 765958"/>
                  <a:gd name="connsiteX6" fmla="*/ 618689 w 691275"/>
                  <a:gd name="connsiteY6" fmla="*/ 484695 h 765958"/>
                  <a:gd name="connsiteX7" fmla="*/ 689675 w 691275"/>
                  <a:gd name="connsiteY7" fmla="*/ 519057 h 765958"/>
                  <a:gd name="connsiteX8" fmla="*/ 645309 w 691275"/>
                  <a:gd name="connsiteY8" fmla="*/ 582872 h 765958"/>
                  <a:gd name="connsiteX9" fmla="*/ 573056 w 691275"/>
                  <a:gd name="connsiteY9" fmla="*/ 548510 h 765958"/>
                  <a:gd name="connsiteX10" fmla="*/ 618689 w 691275"/>
                  <a:gd name="connsiteY10" fmla="*/ 484695 h 765958"/>
                  <a:gd name="connsiteX11" fmla="*/ 464685 w 691275"/>
                  <a:gd name="connsiteY11" fmla="*/ 34231 h 765958"/>
                  <a:gd name="connsiteX12" fmla="*/ 625142 w 691275"/>
                  <a:gd name="connsiteY12" fmla="*/ 131496 h 765958"/>
                  <a:gd name="connsiteX13" fmla="*/ 628887 w 691275"/>
                  <a:gd name="connsiteY13" fmla="*/ 354977 h 765958"/>
                  <a:gd name="connsiteX14" fmla="*/ 480329 w 691275"/>
                  <a:gd name="connsiteY14" fmla="*/ 232625 h 765958"/>
                  <a:gd name="connsiteX15" fmla="*/ 416661 w 691275"/>
                  <a:gd name="connsiteY15" fmla="*/ 50344 h 765958"/>
                  <a:gd name="connsiteX16" fmla="*/ 464685 w 691275"/>
                  <a:gd name="connsiteY16" fmla="*/ 34231 h 765958"/>
                  <a:gd name="connsiteX17" fmla="*/ 277809 w 691275"/>
                  <a:gd name="connsiteY17" fmla="*/ 399 h 765958"/>
                  <a:gd name="connsiteX18" fmla="*/ 284861 w 691275"/>
                  <a:gd name="connsiteY18" fmla="*/ 138016 h 765958"/>
                  <a:gd name="connsiteX19" fmla="*/ 326231 w 691275"/>
                  <a:gd name="connsiteY19" fmla="*/ 325541 h 765958"/>
                  <a:gd name="connsiteX20" fmla="*/ 261042 w 691275"/>
                  <a:gd name="connsiteY20" fmla="*/ 480778 h 765958"/>
                  <a:gd name="connsiteX21" fmla="*/ 80517 w 691275"/>
                  <a:gd name="connsiteY21" fmla="*/ 549082 h 765958"/>
                  <a:gd name="connsiteX22" fmla="*/ 17835 w 691275"/>
                  <a:gd name="connsiteY22" fmla="*/ 252270 h 765958"/>
                  <a:gd name="connsiteX23" fmla="*/ 205881 w 691275"/>
                  <a:gd name="connsiteY23" fmla="*/ 20037 h 765958"/>
                  <a:gd name="connsiteX24" fmla="*/ 277809 w 691275"/>
                  <a:gd name="connsiteY24" fmla="*/ 399 h 765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91275" h="765958">
                    <a:moveTo>
                      <a:pt x="326261" y="549669"/>
                    </a:moveTo>
                    <a:cubicBezTo>
                      <a:pt x="343599" y="552428"/>
                      <a:pt x="358314" y="561226"/>
                      <a:pt x="367081" y="578203"/>
                    </a:cubicBezTo>
                    <a:cubicBezTo>
                      <a:pt x="427196" y="695504"/>
                      <a:pt x="448487" y="658461"/>
                      <a:pt x="463516" y="688095"/>
                    </a:cubicBezTo>
                    <a:cubicBezTo>
                      <a:pt x="488564" y="741189"/>
                      <a:pt x="379605" y="778231"/>
                      <a:pt x="303209" y="762180"/>
                    </a:cubicBezTo>
                    <a:cubicBezTo>
                      <a:pt x="228065" y="746128"/>
                      <a:pt x="176717" y="686861"/>
                      <a:pt x="189241" y="630062"/>
                    </a:cubicBezTo>
                    <a:cubicBezTo>
                      <a:pt x="198634" y="587464"/>
                      <a:pt x="274247" y="541392"/>
                      <a:pt x="326261" y="549669"/>
                    </a:cubicBezTo>
                    <a:close/>
                    <a:moveTo>
                      <a:pt x="618689" y="484695"/>
                    </a:moveTo>
                    <a:cubicBezTo>
                      <a:pt x="651647" y="477331"/>
                      <a:pt x="683337" y="492058"/>
                      <a:pt x="689675" y="519057"/>
                    </a:cubicBezTo>
                    <a:cubicBezTo>
                      <a:pt x="697280" y="547283"/>
                      <a:pt x="676999" y="574282"/>
                      <a:pt x="645309" y="582872"/>
                    </a:cubicBezTo>
                    <a:cubicBezTo>
                      <a:pt x="613619" y="591463"/>
                      <a:pt x="581929" y="575509"/>
                      <a:pt x="573056" y="548510"/>
                    </a:cubicBezTo>
                    <a:cubicBezTo>
                      <a:pt x="566718" y="521511"/>
                      <a:pt x="587000" y="493285"/>
                      <a:pt x="618689" y="484695"/>
                    </a:cubicBezTo>
                    <a:close/>
                    <a:moveTo>
                      <a:pt x="464685" y="34231"/>
                    </a:moveTo>
                    <a:cubicBezTo>
                      <a:pt x="517468" y="31539"/>
                      <a:pt x="581137" y="67823"/>
                      <a:pt x="625142" y="131496"/>
                    </a:cubicBezTo>
                    <a:cubicBezTo>
                      <a:pt x="683817" y="215146"/>
                      <a:pt x="686314" y="315025"/>
                      <a:pt x="628887" y="354977"/>
                    </a:cubicBezTo>
                    <a:cubicBezTo>
                      <a:pt x="572710" y="393681"/>
                      <a:pt x="571461" y="280068"/>
                      <a:pt x="480329" y="232625"/>
                    </a:cubicBezTo>
                    <a:cubicBezTo>
                      <a:pt x="357986" y="167703"/>
                      <a:pt x="359234" y="90296"/>
                      <a:pt x="416661" y="50344"/>
                    </a:cubicBezTo>
                    <a:cubicBezTo>
                      <a:pt x="430705" y="40356"/>
                      <a:pt x="447090" y="35128"/>
                      <a:pt x="464685" y="34231"/>
                    </a:cubicBezTo>
                    <a:close/>
                    <a:moveTo>
                      <a:pt x="277809" y="399"/>
                    </a:moveTo>
                    <a:cubicBezTo>
                      <a:pt x="329522" y="6453"/>
                      <a:pt x="323410" y="80268"/>
                      <a:pt x="284861" y="138016"/>
                    </a:cubicBezTo>
                    <a:cubicBezTo>
                      <a:pt x="244744" y="200111"/>
                      <a:pt x="262295" y="237367"/>
                      <a:pt x="326231" y="325541"/>
                    </a:cubicBezTo>
                    <a:cubicBezTo>
                      <a:pt x="395181" y="422409"/>
                      <a:pt x="376377" y="478294"/>
                      <a:pt x="261042" y="480778"/>
                    </a:cubicBezTo>
                    <a:cubicBezTo>
                      <a:pt x="169526" y="483261"/>
                      <a:pt x="162004" y="531695"/>
                      <a:pt x="80517" y="549082"/>
                    </a:cubicBezTo>
                    <a:cubicBezTo>
                      <a:pt x="5298" y="563984"/>
                      <a:pt x="-21028" y="396329"/>
                      <a:pt x="17835" y="252270"/>
                    </a:cubicBezTo>
                    <a:cubicBezTo>
                      <a:pt x="57951" y="109453"/>
                      <a:pt x="136931" y="54809"/>
                      <a:pt x="205881" y="20037"/>
                    </a:cubicBezTo>
                    <a:cubicBezTo>
                      <a:pt x="236909" y="3892"/>
                      <a:pt x="260571" y="-1619"/>
                      <a:pt x="277809" y="399"/>
                    </a:cubicBezTo>
                    <a:close/>
                  </a:path>
                </a:pathLst>
              </a:custGeom>
              <a:solidFill>
                <a:srgbClr val="FFFFFF">
                  <a:alpha val="70000"/>
                </a:srgbClr>
              </a:solidFill>
              <a:ln>
                <a:noFill/>
              </a:ln>
              <a:effectLst/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92" name="Freeform 64">
                <a:extLst>
                  <a:ext uri="{FF2B5EF4-FFF2-40B4-BE49-F238E27FC236}">
                    <a16:creationId xmlns:a16="http://schemas.microsoft.com/office/drawing/2014/main" id="{0A24A93B-BAA2-3B74-0D0B-60226024B7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7022" y="3874363"/>
                <a:ext cx="746729" cy="748335"/>
              </a:xfrm>
              <a:custGeom>
                <a:avLst/>
                <a:gdLst>
                  <a:gd name="connsiteX0" fmla="*/ 310371 w 746729"/>
                  <a:gd name="connsiteY0" fmla="*/ 626369 h 748335"/>
                  <a:gd name="connsiteX1" fmla="*/ 323886 w 746729"/>
                  <a:gd name="connsiteY1" fmla="*/ 693147 h 748335"/>
                  <a:gd name="connsiteX2" fmla="*/ 264911 w 746729"/>
                  <a:gd name="connsiteY2" fmla="*/ 747326 h 748335"/>
                  <a:gd name="connsiteX3" fmla="*/ 258767 w 746729"/>
                  <a:gd name="connsiteY3" fmla="*/ 672988 h 748335"/>
                  <a:gd name="connsiteX4" fmla="*/ 310371 w 746729"/>
                  <a:gd name="connsiteY4" fmla="*/ 626369 h 748335"/>
                  <a:gd name="connsiteX5" fmla="*/ 515429 w 746729"/>
                  <a:gd name="connsiteY5" fmla="*/ 589036 h 748335"/>
                  <a:gd name="connsiteX6" fmla="*/ 561420 w 746729"/>
                  <a:gd name="connsiteY6" fmla="*/ 619421 h 748335"/>
                  <a:gd name="connsiteX7" fmla="*/ 570293 w 746729"/>
                  <a:gd name="connsiteY7" fmla="*/ 697549 h 748335"/>
                  <a:gd name="connsiteX8" fmla="*/ 505645 w 746729"/>
                  <a:gd name="connsiteY8" fmla="*/ 662147 h 748335"/>
                  <a:gd name="connsiteX9" fmla="*/ 499306 w 746729"/>
                  <a:gd name="connsiteY9" fmla="*/ 593785 h 748335"/>
                  <a:gd name="connsiteX10" fmla="*/ 515429 w 746729"/>
                  <a:gd name="connsiteY10" fmla="*/ 589036 h 748335"/>
                  <a:gd name="connsiteX11" fmla="*/ 114853 w 746729"/>
                  <a:gd name="connsiteY11" fmla="*/ 484683 h 748335"/>
                  <a:gd name="connsiteX12" fmla="*/ 145438 w 746729"/>
                  <a:gd name="connsiteY12" fmla="*/ 497109 h 748335"/>
                  <a:gd name="connsiteX13" fmla="*/ 114228 w 746729"/>
                  <a:gd name="connsiteY13" fmla="*/ 555510 h 748335"/>
                  <a:gd name="connsiteX14" fmla="*/ 34332 w 746729"/>
                  <a:gd name="connsiteY14" fmla="*/ 557995 h 748335"/>
                  <a:gd name="connsiteX15" fmla="*/ 76777 w 746729"/>
                  <a:gd name="connsiteY15" fmla="*/ 498352 h 748335"/>
                  <a:gd name="connsiteX16" fmla="*/ 114853 w 746729"/>
                  <a:gd name="connsiteY16" fmla="*/ 484683 h 748335"/>
                  <a:gd name="connsiteX17" fmla="*/ 649716 w 746729"/>
                  <a:gd name="connsiteY17" fmla="*/ 437766 h 748335"/>
                  <a:gd name="connsiteX18" fmla="*/ 687709 w 746729"/>
                  <a:gd name="connsiteY18" fmla="*/ 438403 h 748335"/>
                  <a:gd name="connsiteX19" fmla="*/ 746300 w 746729"/>
                  <a:gd name="connsiteY19" fmla="*/ 494452 h 748335"/>
                  <a:gd name="connsiteX20" fmla="*/ 675502 w 746729"/>
                  <a:gd name="connsiteY20" fmla="*/ 509738 h 748335"/>
                  <a:gd name="connsiteX21" fmla="*/ 625456 w 746729"/>
                  <a:gd name="connsiteY21" fmla="*/ 460058 h 748335"/>
                  <a:gd name="connsiteX22" fmla="*/ 649716 w 746729"/>
                  <a:gd name="connsiteY22" fmla="*/ 437766 h 748335"/>
                  <a:gd name="connsiteX23" fmla="*/ 29654 w 746729"/>
                  <a:gd name="connsiteY23" fmla="*/ 245104 h 748335"/>
                  <a:gd name="connsiteX24" fmla="*/ 73749 w 746729"/>
                  <a:gd name="connsiteY24" fmla="*/ 251068 h 748335"/>
                  <a:gd name="connsiteX25" fmla="*/ 124144 w 746729"/>
                  <a:gd name="connsiteY25" fmla="*/ 300037 h 748335"/>
                  <a:gd name="connsiteX26" fmla="*/ 59891 w 746729"/>
                  <a:gd name="connsiteY26" fmla="*/ 318872 h 748335"/>
                  <a:gd name="connsiteX27" fmla="*/ 677 w 746729"/>
                  <a:gd name="connsiteY27" fmla="*/ 263624 h 748335"/>
                  <a:gd name="connsiteX28" fmla="*/ 29654 w 746729"/>
                  <a:gd name="connsiteY28" fmla="*/ 245104 h 748335"/>
                  <a:gd name="connsiteX29" fmla="*/ 690151 w 746729"/>
                  <a:gd name="connsiteY29" fmla="*/ 181773 h 748335"/>
                  <a:gd name="connsiteX30" fmla="*/ 723554 w 746729"/>
                  <a:gd name="connsiteY30" fmla="*/ 196668 h 748335"/>
                  <a:gd name="connsiteX31" fmla="*/ 677779 w 746729"/>
                  <a:gd name="connsiteY31" fmla="*/ 253716 h 748335"/>
                  <a:gd name="connsiteX32" fmla="*/ 608498 w 746729"/>
                  <a:gd name="connsiteY32" fmla="*/ 248645 h 748335"/>
                  <a:gd name="connsiteX33" fmla="*/ 645613 w 746729"/>
                  <a:gd name="connsiteY33" fmla="*/ 191598 h 748335"/>
                  <a:gd name="connsiteX34" fmla="*/ 690151 w 746729"/>
                  <a:gd name="connsiteY34" fmla="*/ 181773 h 748335"/>
                  <a:gd name="connsiteX35" fmla="*/ 219169 w 746729"/>
                  <a:gd name="connsiteY35" fmla="*/ 24126 h 748335"/>
                  <a:gd name="connsiteX36" fmla="*/ 257541 w 746729"/>
                  <a:gd name="connsiteY36" fmla="*/ 71451 h 748335"/>
                  <a:gd name="connsiteX37" fmla="*/ 251478 w 746729"/>
                  <a:gd name="connsiteY37" fmla="*/ 139500 h 748335"/>
                  <a:gd name="connsiteX38" fmla="*/ 198117 w 746729"/>
                  <a:gd name="connsiteY38" fmla="*/ 103620 h 748335"/>
                  <a:gd name="connsiteX39" fmla="*/ 202968 w 746729"/>
                  <a:gd name="connsiteY39" fmla="*/ 24435 h 748335"/>
                  <a:gd name="connsiteX40" fmla="*/ 219169 w 746729"/>
                  <a:gd name="connsiteY40" fmla="*/ 24126 h 748335"/>
                  <a:gd name="connsiteX41" fmla="*/ 504153 w 746729"/>
                  <a:gd name="connsiteY41" fmla="*/ 1382 h 748335"/>
                  <a:gd name="connsiteX42" fmla="*/ 507791 w 746729"/>
                  <a:gd name="connsiteY42" fmla="*/ 75720 h 748335"/>
                  <a:gd name="connsiteX43" fmla="*/ 455643 w 746729"/>
                  <a:gd name="connsiteY43" fmla="*/ 119819 h 748335"/>
                  <a:gd name="connsiteX44" fmla="*/ 443515 w 746729"/>
                  <a:gd name="connsiteY44" fmla="*/ 53041 h 748335"/>
                  <a:gd name="connsiteX45" fmla="*/ 504153 w 746729"/>
                  <a:gd name="connsiteY45" fmla="*/ 1382 h 748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746729" h="748335">
                    <a:moveTo>
                      <a:pt x="310371" y="626369"/>
                    </a:moveTo>
                    <a:cubicBezTo>
                      <a:pt x="332487" y="635189"/>
                      <a:pt x="333715" y="667948"/>
                      <a:pt x="323886" y="693147"/>
                    </a:cubicBezTo>
                    <a:cubicBezTo>
                      <a:pt x="314057" y="718346"/>
                      <a:pt x="288255" y="754885"/>
                      <a:pt x="264911" y="747326"/>
                    </a:cubicBezTo>
                    <a:cubicBezTo>
                      <a:pt x="241566" y="738506"/>
                      <a:pt x="248938" y="698187"/>
                      <a:pt x="258767" y="672988"/>
                    </a:cubicBezTo>
                    <a:cubicBezTo>
                      <a:pt x="268596" y="647788"/>
                      <a:pt x="287026" y="618809"/>
                      <a:pt x="310371" y="626369"/>
                    </a:cubicBezTo>
                    <a:close/>
                    <a:moveTo>
                      <a:pt x="515429" y="589036"/>
                    </a:moveTo>
                    <a:cubicBezTo>
                      <a:pt x="532185" y="589208"/>
                      <a:pt x="550011" y="602941"/>
                      <a:pt x="561420" y="619421"/>
                    </a:cubicBezTo>
                    <a:cubicBezTo>
                      <a:pt x="576631" y="641395"/>
                      <a:pt x="591842" y="684121"/>
                      <a:pt x="570293" y="697549"/>
                    </a:cubicBezTo>
                    <a:cubicBezTo>
                      <a:pt x="550011" y="710977"/>
                      <a:pt x="520856" y="684121"/>
                      <a:pt x="505645" y="662147"/>
                    </a:cubicBezTo>
                    <a:cubicBezTo>
                      <a:pt x="491701" y="638953"/>
                      <a:pt x="477757" y="608434"/>
                      <a:pt x="499306" y="593785"/>
                    </a:cubicBezTo>
                    <a:cubicBezTo>
                      <a:pt x="504377" y="590428"/>
                      <a:pt x="509843" y="588979"/>
                      <a:pt x="515429" y="589036"/>
                    </a:cubicBezTo>
                    <a:close/>
                    <a:moveTo>
                      <a:pt x="114853" y="484683"/>
                    </a:moveTo>
                    <a:cubicBezTo>
                      <a:pt x="127649" y="483441"/>
                      <a:pt x="139196" y="486547"/>
                      <a:pt x="145438" y="497109"/>
                    </a:cubicBezTo>
                    <a:cubicBezTo>
                      <a:pt x="157922" y="518233"/>
                      <a:pt x="137948" y="543084"/>
                      <a:pt x="114228" y="555510"/>
                    </a:cubicBezTo>
                    <a:cubicBezTo>
                      <a:pt x="90509" y="567936"/>
                      <a:pt x="46816" y="579119"/>
                      <a:pt x="34332" y="557995"/>
                    </a:cubicBezTo>
                    <a:cubicBezTo>
                      <a:pt x="21848" y="536871"/>
                      <a:pt x="51809" y="510777"/>
                      <a:pt x="76777" y="498352"/>
                    </a:cubicBezTo>
                    <a:cubicBezTo>
                      <a:pt x="88013" y="491517"/>
                      <a:pt x="102057" y="485926"/>
                      <a:pt x="114853" y="484683"/>
                    </a:cubicBezTo>
                    <a:close/>
                    <a:moveTo>
                      <a:pt x="649716" y="437766"/>
                    </a:moveTo>
                    <a:cubicBezTo>
                      <a:pt x="661465" y="434582"/>
                      <a:pt x="675502" y="435219"/>
                      <a:pt x="687709" y="438403"/>
                    </a:cubicBezTo>
                    <a:cubicBezTo>
                      <a:pt x="713342" y="446046"/>
                      <a:pt x="751182" y="468975"/>
                      <a:pt x="746300" y="494452"/>
                    </a:cubicBezTo>
                    <a:cubicBezTo>
                      <a:pt x="740197" y="518654"/>
                      <a:pt x="701136" y="516107"/>
                      <a:pt x="675502" y="509738"/>
                    </a:cubicBezTo>
                    <a:cubicBezTo>
                      <a:pt x="649869" y="500821"/>
                      <a:pt x="620573" y="484261"/>
                      <a:pt x="625456" y="460058"/>
                    </a:cubicBezTo>
                    <a:cubicBezTo>
                      <a:pt x="628508" y="447957"/>
                      <a:pt x="637968" y="440951"/>
                      <a:pt x="649716" y="437766"/>
                    </a:cubicBezTo>
                    <a:close/>
                    <a:moveTo>
                      <a:pt x="29654" y="245104"/>
                    </a:moveTo>
                    <a:cubicBezTo>
                      <a:pt x="43828" y="243848"/>
                      <a:pt x="60521" y="246673"/>
                      <a:pt x="73749" y="251068"/>
                    </a:cubicBezTo>
                    <a:cubicBezTo>
                      <a:pt x="100206" y="258602"/>
                      <a:pt x="130443" y="274925"/>
                      <a:pt x="124144" y="300037"/>
                    </a:cubicBezTo>
                    <a:cubicBezTo>
                      <a:pt x="117845" y="323894"/>
                      <a:pt x="85088" y="326406"/>
                      <a:pt x="59891" y="318872"/>
                    </a:cubicBezTo>
                    <a:cubicBezTo>
                      <a:pt x="33434" y="311338"/>
                      <a:pt x="-5622" y="288737"/>
                      <a:pt x="677" y="263624"/>
                    </a:cubicBezTo>
                    <a:cubicBezTo>
                      <a:pt x="3827" y="251696"/>
                      <a:pt x="15481" y="246359"/>
                      <a:pt x="29654" y="245104"/>
                    </a:cubicBezTo>
                    <a:close/>
                    <a:moveTo>
                      <a:pt x="690151" y="181773"/>
                    </a:moveTo>
                    <a:cubicBezTo>
                      <a:pt x="705306" y="181456"/>
                      <a:pt x="718605" y="185259"/>
                      <a:pt x="723554" y="196668"/>
                    </a:cubicBezTo>
                    <a:cubicBezTo>
                      <a:pt x="734689" y="219487"/>
                      <a:pt x="702523" y="243574"/>
                      <a:pt x="677779" y="253716"/>
                    </a:cubicBezTo>
                    <a:cubicBezTo>
                      <a:pt x="653036" y="265125"/>
                      <a:pt x="619633" y="271464"/>
                      <a:pt x="608498" y="248645"/>
                    </a:cubicBezTo>
                    <a:cubicBezTo>
                      <a:pt x="598601" y="225826"/>
                      <a:pt x="620870" y="201739"/>
                      <a:pt x="645613" y="191598"/>
                    </a:cubicBezTo>
                    <a:cubicBezTo>
                      <a:pt x="657984" y="186527"/>
                      <a:pt x="674995" y="182090"/>
                      <a:pt x="690151" y="181773"/>
                    </a:cubicBezTo>
                    <a:close/>
                    <a:moveTo>
                      <a:pt x="219169" y="24126"/>
                    </a:moveTo>
                    <a:cubicBezTo>
                      <a:pt x="235030" y="30157"/>
                      <a:pt x="249355" y="52892"/>
                      <a:pt x="257541" y="71451"/>
                    </a:cubicBezTo>
                    <a:cubicBezTo>
                      <a:pt x="267243" y="94959"/>
                      <a:pt x="273307" y="129602"/>
                      <a:pt x="251478" y="139500"/>
                    </a:cubicBezTo>
                    <a:cubicBezTo>
                      <a:pt x="230861" y="150635"/>
                      <a:pt x="209031" y="128365"/>
                      <a:pt x="198117" y="103620"/>
                    </a:cubicBezTo>
                    <a:cubicBezTo>
                      <a:pt x="187202" y="78874"/>
                      <a:pt x="181138" y="35570"/>
                      <a:pt x="202968" y="24435"/>
                    </a:cubicBezTo>
                    <a:cubicBezTo>
                      <a:pt x="208425" y="21960"/>
                      <a:pt x="213883" y="22115"/>
                      <a:pt x="219169" y="24126"/>
                    </a:cubicBezTo>
                    <a:close/>
                    <a:moveTo>
                      <a:pt x="504153" y="1382"/>
                    </a:moveTo>
                    <a:cubicBezTo>
                      <a:pt x="525982" y="10202"/>
                      <a:pt x="518706" y="50521"/>
                      <a:pt x="507791" y="75720"/>
                    </a:cubicBezTo>
                    <a:cubicBezTo>
                      <a:pt x="496876" y="99660"/>
                      <a:pt x="477472" y="128639"/>
                      <a:pt x="455643" y="119819"/>
                    </a:cubicBezTo>
                    <a:cubicBezTo>
                      <a:pt x="433813" y="109739"/>
                      <a:pt x="433813" y="78240"/>
                      <a:pt x="443515" y="53041"/>
                    </a:cubicBezTo>
                    <a:cubicBezTo>
                      <a:pt x="454430" y="27842"/>
                      <a:pt x="481110" y="-7437"/>
                      <a:pt x="504153" y="1382"/>
                    </a:cubicBezTo>
                    <a:close/>
                  </a:path>
                </a:pathLst>
              </a:custGeom>
              <a:solidFill>
                <a:srgbClr val="47B5A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93" name="Freeform 459">
                <a:extLst>
                  <a:ext uri="{FF2B5EF4-FFF2-40B4-BE49-F238E27FC236}">
                    <a16:creationId xmlns:a16="http://schemas.microsoft.com/office/drawing/2014/main" id="{D277D3EC-71A9-EECE-0866-6666014C6C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32107" y="3801009"/>
                <a:ext cx="604223" cy="763582"/>
              </a:xfrm>
              <a:custGeom>
                <a:avLst/>
                <a:gdLst>
                  <a:gd name="T0" fmla="*/ 140420 w 485"/>
                  <a:gd name="T1" fmla="*/ 139442 h 614"/>
                  <a:gd name="T2" fmla="*/ 140420 w 485"/>
                  <a:gd name="T3" fmla="*/ 139442 h 614"/>
                  <a:gd name="T4" fmla="*/ 173185 w 485"/>
                  <a:gd name="T5" fmla="*/ 118238 h 614"/>
                  <a:gd name="T6" fmla="*/ 173185 w 485"/>
                  <a:gd name="T7" fmla="*/ 118238 h 614"/>
                  <a:gd name="T8" fmla="*/ 136460 w 485"/>
                  <a:gd name="T9" fmla="*/ 106019 h 614"/>
                  <a:gd name="T10" fmla="*/ 136460 w 485"/>
                  <a:gd name="T11" fmla="*/ 106019 h 614"/>
                  <a:gd name="T12" fmla="*/ 135379 w 485"/>
                  <a:gd name="T13" fmla="*/ 106019 h 614"/>
                  <a:gd name="T14" fmla="*/ 135379 w 485"/>
                  <a:gd name="T15" fmla="*/ 106019 h 614"/>
                  <a:gd name="T16" fmla="*/ 116297 w 485"/>
                  <a:gd name="T17" fmla="*/ 67205 h 614"/>
                  <a:gd name="T18" fmla="*/ 116297 w 485"/>
                  <a:gd name="T19" fmla="*/ 67205 h 614"/>
                  <a:gd name="T20" fmla="*/ 116657 w 485"/>
                  <a:gd name="T21" fmla="*/ 66846 h 614"/>
                  <a:gd name="T22" fmla="*/ 116657 w 485"/>
                  <a:gd name="T23" fmla="*/ 66846 h 614"/>
                  <a:gd name="T24" fmla="*/ 125298 w 485"/>
                  <a:gd name="T25" fmla="*/ 29110 h 614"/>
                  <a:gd name="T26" fmla="*/ 125298 w 485"/>
                  <a:gd name="T27" fmla="*/ 29110 h 614"/>
                  <a:gd name="T28" fmla="*/ 90373 w 485"/>
                  <a:gd name="T29" fmla="*/ 45642 h 614"/>
                  <a:gd name="T30" fmla="*/ 90373 w 485"/>
                  <a:gd name="T31" fmla="*/ 45642 h 614"/>
                  <a:gd name="T32" fmla="*/ 51127 w 485"/>
                  <a:gd name="T33" fmla="*/ 33423 h 614"/>
                  <a:gd name="T34" fmla="*/ 51127 w 485"/>
                  <a:gd name="T35" fmla="*/ 33423 h 614"/>
                  <a:gd name="T36" fmla="*/ 30964 w 485"/>
                  <a:gd name="T37" fmla="*/ 1078 h 614"/>
                  <a:gd name="T38" fmla="*/ 30964 w 485"/>
                  <a:gd name="T39" fmla="*/ 1078 h 614"/>
                  <a:gd name="T40" fmla="*/ 17643 w 485"/>
                  <a:gd name="T41" fmla="*/ 36298 h 614"/>
                  <a:gd name="T42" fmla="*/ 17643 w 485"/>
                  <a:gd name="T43" fmla="*/ 36298 h 614"/>
                  <a:gd name="T44" fmla="*/ 0 w 485"/>
                  <a:gd name="T45" fmla="*/ 43486 h 614"/>
                  <a:gd name="T46" fmla="*/ 0 w 485"/>
                  <a:gd name="T47" fmla="*/ 43486 h 614"/>
                  <a:gd name="T48" fmla="*/ 102975 w 485"/>
                  <a:gd name="T49" fmla="*/ 201256 h 614"/>
                  <a:gd name="T50" fmla="*/ 102975 w 485"/>
                  <a:gd name="T51" fmla="*/ 201256 h 614"/>
                  <a:gd name="T52" fmla="*/ 102975 w 485"/>
                  <a:gd name="T53" fmla="*/ 201256 h 614"/>
                  <a:gd name="T54" fmla="*/ 102975 w 485"/>
                  <a:gd name="T55" fmla="*/ 201256 h 614"/>
                  <a:gd name="T56" fmla="*/ 139700 w 485"/>
                  <a:gd name="T57" fmla="*/ 213835 h 614"/>
                  <a:gd name="T58" fmla="*/ 139700 w 485"/>
                  <a:gd name="T59" fmla="*/ 213835 h 614"/>
                  <a:gd name="T60" fmla="*/ 126738 w 485"/>
                  <a:gd name="T61" fmla="*/ 177177 h 614"/>
                  <a:gd name="T62" fmla="*/ 126738 w 485"/>
                  <a:gd name="T63" fmla="*/ 177177 h 614"/>
                  <a:gd name="T64" fmla="*/ 124578 w 485"/>
                  <a:gd name="T65" fmla="*/ 175380 h 614"/>
                  <a:gd name="T66" fmla="*/ 124578 w 485"/>
                  <a:gd name="T67" fmla="*/ 175380 h 614"/>
                  <a:gd name="T68" fmla="*/ 137180 w 485"/>
                  <a:gd name="T69" fmla="*/ 139442 h 614"/>
                  <a:gd name="T70" fmla="*/ 137180 w 485"/>
                  <a:gd name="T71" fmla="*/ 139442 h 614"/>
                  <a:gd name="T72" fmla="*/ 140420 w 485"/>
                  <a:gd name="T73" fmla="*/ 139442 h 61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485" h="614">
                    <a:moveTo>
                      <a:pt x="390" y="388"/>
                    </a:moveTo>
                    <a:lnTo>
                      <a:pt x="390" y="388"/>
                    </a:lnTo>
                    <a:cubicBezTo>
                      <a:pt x="416" y="385"/>
                      <a:pt x="484" y="355"/>
                      <a:pt x="481" y="329"/>
                    </a:cubicBezTo>
                    <a:cubicBezTo>
                      <a:pt x="477" y="304"/>
                      <a:pt x="404" y="291"/>
                      <a:pt x="379" y="295"/>
                    </a:cubicBezTo>
                    <a:cubicBezTo>
                      <a:pt x="378" y="295"/>
                      <a:pt x="377" y="295"/>
                      <a:pt x="376" y="295"/>
                    </a:cubicBezTo>
                    <a:cubicBezTo>
                      <a:pt x="367" y="256"/>
                      <a:pt x="349" y="219"/>
                      <a:pt x="323" y="187"/>
                    </a:cubicBezTo>
                    <a:cubicBezTo>
                      <a:pt x="323" y="187"/>
                      <a:pt x="324" y="187"/>
                      <a:pt x="324" y="186"/>
                    </a:cubicBezTo>
                    <a:cubicBezTo>
                      <a:pt x="340" y="166"/>
                      <a:pt x="368" y="98"/>
                      <a:pt x="348" y="81"/>
                    </a:cubicBezTo>
                    <a:cubicBezTo>
                      <a:pt x="328" y="65"/>
                      <a:pt x="268" y="106"/>
                      <a:pt x="251" y="127"/>
                    </a:cubicBezTo>
                    <a:cubicBezTo>
                      <a:pt x="217" y="107"/>
                      <a:pt x="180" y="96"/>
                      <a:pt x="142" y="93"/>
                    </a:cubicBezTo>
                    <a:cubicBezTo>
                      <a:pt x="139" y="66"/>
                      <a:pt x="112" y="0"/>
                      <a:pt x="86" y="3"/>
                    </a:cubicBezTo>
                    <a:cubicBezTo>
                      <a:pt x="61" y="5"/>
                      <a:pt x="47" y="74"/>
                      <a:pt x="49" y="101"/>
                    </a:cubicBezTo>
                    <a:cubicBezTo>
                      <a:pt x="32" y="106"/>
                      <a:pt x="15" y="113"/>
                      <a:pt x="0" y="121"/>
                    </a:cubicBezTo>
                    <a:cubicBezTo>
                      <a:pt x="107" y="150"/>
                      <a:pt x="316" y="248"/>
                      <a:pt x="286" y="560"/>
                    </a:cubicBezTo>
                    <a:cubicBezTo>
                      <a:pt x="305" y="579"/>
                      <a:pt x="370" y="613"/>
                      <a:pt x="388" y="595"/>
                    </a:cubicBezTo>
                    <a:cubicBezTo>
                      <a:pt x="406" y="576"/>
                      <a:pt x="371" y="512"/>
                      <a:pt x="352" y="493"/>
                    </a:cubicBezTo>
                    <a:cubicBezTo>
                      <a:pt x="350" y="491"/>
                      <a:pt x="348" y="490"/>
                      <a:pt x="346" y="488"/>
                    </a:cubicBezTo>
                    <a:cubicBezTo>
                      <a:pt x="365" y="457"/>
                      <a:pt x="376" y="423"/>
                      <a:pt x="381" y="388"/>
                    </a:cubicBezTo>
                    <a:cubicBezTo>
                      <a:pt x="383" y="389"/>
                      <a:pt x="387" y="389"/>
                      <a:pt x="390" y="388"/>
                    </a:cubicBezTo>
                  </a:path>
                </a:pathLst>
              </a:custGeom>
              <a:solidFill>
                <a:srgbClr val="2DD1B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94" name="Freeform 460">
                <a:extLst>
                  <a:ext uri="{FF2B5EF4-FFF2-40B4-BE49-F238E27FC236}">
                    <a16:creationId xmlns:a16="http://schemas.microsoft.com/office/drawing/2014/main" id="{30ADDB4B-41B3-F98E-FE28-0725C9352D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35488" y="3932850"/>
                <a:ext cx="692110" cy="758087"/>
              </a:xfrm>
              <a:custGeom>
                <a:avLst/>
                <a:gdLst>
                  <a:gd name="T0" fmla="*/ 85570 w 554"/>
                  <a:gd name="T1" fmla="*/ 5414 h 607"/>
                  <a:gd name="T2" fmla="*/ 85570 w 554"/>
                  <a:gd name="T3" fmla="*/ 5414 h 607"/>
                  <a:gd name="T4" fmla="*/ 66795 w 554"/>
                  <a:gd name="T5" fmla="*/ 18046 h 607"/>
                  <a:gd name="T6" fmla="*/ 66795 w 554"/>
                  <a:gd name="T7" fmla="*/ 18046 h 607"/>
                  <a:gd name="T8" fmla="*/ 65351 w 554"/>
                  <a:gd name="T9" fmla="*/ 16602 h 607"/>
                  <a:gd name="T10" fmla="*/ 65351 w 554"/>
                  <a:gd name="T11" fmla="*/ 16602 h 607"/>
                  <a:gd name="T12" fmla="*/ 27801 w 554"/>
                  <a:gd name="T13" fmla="*/ 6857 h 607"/>
                  <a:gd name="T14" fmla="*/ 27801 w 554"/>
                  <a:gd name="T15" fmla="*/ 6857 h 607"/>
                  <a:gd name="T16" fmla="*/ 43327 w 554"/>
                  <a:gd name="T17" fmla="*/ 42588 h 607"/>
                  <a:gd name="T18" fmla="*/ 43327 w 554"/>
                  <a:gd name="T19" fmla="*/ 42588 h 607"/>
                  <a:gd name="T20" fmla="*/ 45493 w 554"/>
                  <a:gd name="T21" fmla="*/ 44032 h 607"/>
                  <a:gd name="T22" fmla="*/ 45493 w 554"/>
                  <a:gd name="T23" fmla="*/ 44032 h 607"/>
                  <a:gd name="T24" fmla="*/ 33939 w 554"/>
                  <a:gd name="T25" fmla="*/ 86619 h 607"/>
                  <a:gd name="T26" fmla="*/ 33939 w 554"/>
                  <a:gd name="T27" fmla="*/ 86619 h 607"/>
                  <a:gd name="T28" fmla="*/ 33578 w 554"/>
                  <a:gd name="T29" fmla="*/ 86619 h 607"/>
                  <a:gd name="T30" fmla="*/ 33578 w 554"/>
                  <a:gd name="T31" fmla="*/ 86619 h 607"/>
                  <a:gd name="T32" fmla="*/ 1444 w 554"/>
                  <a:gd name="T33" fmla="*/ 107913 h 607"/>
                  <a:gd name="T34" fmla="*/ 1444 w 554"/>
                  <a:gd name="T35" fmla="*/ 107913 h 607"/>
                  <a:gd name="T36" fmla="*/ 38272 w 554"/>
                  <a:gd name="T37" fmla="*/ 120184 h 607"/>
                  <a:gd name="T38" fmla="*/ 38272 w 554"/>
                  <a:gd name="T39" fmla="*/ 120184 h 607"/>
                  <a:gd name="T40" fmla="*/ 38994 w 554"/>
                  <a:gd name="T41" fmla="*/ 120184 h 607"/>
                  <a:gd name="T42" fmla="*/ 38994 w 554"/>
                  <a:gd name="T43" fmla="*/ 120184 h 607"/>
                  <a:gd name="T44" fmla="*/ 57769 w 554"/>
                  <a:gd name="T45" fmla="*/ 152306 h 607"/>
                  <a:gd name="T46" fmla="*/ 57769 w 554"/>
                  <a:gd name="T47" fmla="*/ 152306 h 607"/>
                  <a:gd name="T48" fmla="*/ 57769 w 554"/>
                  <a:gd name="T49" fmla="*/ 152667 h 607"/>
                  <a:gd name="T50" fmla="*/ 57769 w 554"/>
                  <a:gd name="T51" fmla="*/ 152667 h 607"/>
                  <a:gd name="T52" fmla="*/ 48381 w 554"/>
                  <a:gd name="T53" fmla="*/ 190202 h 607"/>
                  <a:gd name="T54" fmla="*/ 48381 w 554"/>
                  <a:gd name="T55" fmla="*/ 190202 h 607"/>
                  <a:gd name="T56" fmla="*/ 83765 w 554"/>
                  <a:gd name="T57" fmla="*/ 173961 h 607"/>
                  <a:gd name="T58" fmla="*/ 83765 w 554"/>
                  <a:gd name="T59" fmla="*/ 173961 h 607"/>
                  <a:gd name="T60" fmla="*/ 84126 w 554"/>
                  <a:gd name="T61" fmla="*/ 173600 h 607"/>
                  <a:gd name="T62" fmla="*/ 84126 w 554"/>
                  <a:gd name="T63" fmla="*/ 173600 h 607"/>
                  <a:gd name="T64" fmla="*/ 127814 w 554"/>
                  <a:gd name="T65" fmla="*/ 184427 h 607"/>
                  <a:gd name="T66" fmla="*/ 127814 w 554"/>
                  <a:gd name="T67" fmla="*/ 184427 h 607"/>
                  <a:gd name="T68" fmla="*/ 127814 w 554"/>
                  <a:gd name="T69" fmla="*/ 185149 h 607"/>
                  <a:gd name="T70" fmla="*/ 127814 w 554"/>
                  <a:gd name="T71" fmla="*/ 185149 h 607"/>
                  <a:gd name="T72" fmla="*/ 149477 w 554"/>
                  <a:gd name="T73" fmla="*/ 217270 h 607"/>
                  <a:gd name="T74" fmla="*/ 149477 w 554"/>
                  <a:gd name="T75" fmla="*/ 217270 h 607"/>
                  <a:gd name="T76" fmla="*/ 161392 w 554"/>
                  <a:gd name="T77" fmla="*/ 180096 h 607"/>
                  <a:gd name="T78" fmla="*/ 161392 w 554"/>
                  <a:gd name="T79" fmla="*/ 180096 h 607"/>
                  <a:gd name="T80" fmla="*/ 161031 w 554"/>
                  <a:gd name="T81" fmla="*/ 179014 h 607"/>
                  <a:gd name="T82" fmla="*/ 161031 w 554"/>
                  <a:gd name="T83" fmla="*/ 179014 h 607"/>
                  <a:gd name="T84" fmla="*/ 188471 w 554"/>
                  <a:gd name="T85" fmla="*/ 163494 h 607"/>
                  <a:gd name="T86" fmla="*/ 188471 w 554"/>
                  <a:gd name="T87" fmla="*/ 163494 h 607"/>
                  <a:gd name="T88" fmla="*/ 188832 w 554"/>
                  <a:gd name="T89" fmla="*/ 163855 h 607"/>
                  <a:gd name="T90" fmla="*/ 188832 w 554"/>
                  <a:gd name="T91" fmla="*/ 163855 h 607"/>
                  <a:gd name="T92" fmla="*/ 85570 w 554"/>
                  <a:gd name="T93" fmla="*/ 5414 h 60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554" h="607">
                    <a:moveTo>
                      <a:pt x="237" y="15"/>
                    </a:moveTo>
                    <a:lnTo>
                      <a:pt x="237" y="15"/>
                    </a:lnTo>
                    <a:cubicBezTo>
                      <a:pt x="218" y="24"/>
                      <a:pt x="201" y="36"/>
                      <a:pt x="185" y="50"/>
                    </a:cubicBezTo>
                    <a:cubicBezTo>
                      <a:pt x="184" y="48"/>
                      <a:pt x="183" y="47"/>
                      <a:pt x="181" y="46"/>
                    </a:cubicBezTo>
                    <a:cubicBezTo>
                      <a:pt x="161" y="29"/>
                      <a:pt x="93" y="0"/>
                      <a:pt x="77" y="19"/>
                    </a:cubicBezTo>
                    <a:cubicBezTo>
                      <a:pt x="60" y="39"/>
                      <a:pt x="100" y="101"/>
                      <a:pt x="120" y="118"/>
                    </a:cubicBezTo>
                    <a:cubicBezTo>
                      <a:pt x="122" y="120"/>
                      <a:pt x="124" y="121"/>
                      <a:pt x="126" y="122"/>
                    </a:cubicBezTo>
                    <a:cubicBezTo>
                      <a:pt x="106" y="159"/>
                      <a:pt x="95" y="200"/>
                      <a:pt x="94" y="240"/>
                    </a:cubicBezTo>
                    <a:cubicBezTo>
                      <a:pt x="94" y="240"/>
                      <a:pt x="94" y="240"/>
                      <a:pt x="93" y="240"/>
                    </a:cubicBezTo>
                    <a:cubicBezTo>
                      <a:pt x="68" y="243"/>
                      <a:pt x="0" y="274"/>
                      <a:pt x="4" y="299"/>
                    </a:cubicBezTo>
                    <a:cubicBezTo>
                      <a:pt x="7" y="325"/>
                      <a:pt x="80" y="337"/>
                      <a:pt x="106" y="333"/>
                    </a:cubicBezTo>
                    <a:cubicBezTo>
                      <a:pt x="106" y="333"/>
                      <a:pt x="107" y="333"/>
                      <a:pt x="108" y="333"/>
                    </a:cubicBezTo>
                    <a:cubicBezTo>
                      <a:pt x="119" y="365"/>
                      <a:pt x="136" y="396"/>
                      <a:pt x="160" y="422"/>
                    </a:cubicBezTo>
                    <a:cubicBezTo>
                      <a:pt x="160" y="422"/>
                      <a:pt x="160" y="422"/>
                      <a:pt x="160" y="423"/>
                    </a:cubicBezTo>
                    <a:cubicBezTo>
                      <a:pt x="143" y="442"/>
                      <a:pt x="114" y="511"/>
                      <a:pt x="134" y="527"/>
                    </a:cubicBezTo>
                    <a:cubicBezTo>
                      <a:pt x="154" y="544"/>
                      <a:pt x="216" y="502"/>
                      <a:pt x="232" y="482"/>
                    </a:cubicBezTo>
                    <a:lnTo>
                      <a:pt x="233" y="481"/>
                    </a:lnTo>
                    <a:cubicBezTo>
                      <a:pt x="271" y="501"/>
                      <a:pt x="312" y="511"/>
                      <a:pt x="354" y="511"/>
                    </a:cubicBezTo>
                    <a:cubicBezTo>
                      <a:pt x="354" y="512"/>
                      <a:pt x="354" y="513"/>
                      <a:pt x="354" y="513"/>
                    </a:cubicBezTo>
                    <a:cubicBezTo>
                      <a:pt x="357" y="539"/>
                      <a:pt x="389" y="606"/>
                      <a:pt x="414" y="602"/>
                    </a:cubicBezTo>
                    <a:cubicBezTo>
                      <a:pt x="440" y="598"/>
                      <a:pt x="451" y="525"/>
                      <a:pt x="447" y="499"/>
                    </a:cubicBezTo>
                    <a:cubicBezTo>
                      <a:pt x="447" y="498"/>
                      <a:pt x="447" y="497"/>
                      <a:pt x="446" y="496"/>
                    </a:cubicBezTo>
                    <a:cubicBezTo>
                      <a:pt x="473" y="486"/>
                      <a:pt x="499" y="472"/>
                      <a:pt x="522" y="453"/>
                    </a:cubicBezTo>
                    <a:lnTo>
                      <a:pt x="523" y="454"/>
                    </a:lnTo>
                    <a:cubicBezTo>
                      <a:pt x="553" y="142"/>
                      <a:pt x="344" y="44"/>
                      <a:pt x="237" y="15"/>
                    </a:cubicBezTo>
                  </a:path>
                </a:pathLst>
              </a:custGeom>
              <a:solidFill>
                <a:srgbClr val="4BEAD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95" name="Freeform 67">
                <a:extLst>
                  <a:ext uri="{FF2B5EF4-FFF2-40B4-BE49-F238E27FC236}">
                    <a16:creationId xmlns:a16="http://schemas.microsoft.com/office/drawing/2014/main" id="{1E3488AE-7546-A35F-24EB-05F16D0DEC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06333" y="4000973"/>
                <a:ext cx="516571" cy="517693"/>
              </a:xfrm>
              <a:custGeom>
                <a:avLst/>
                <a:gdLst>
                  <a:gd name="connsiteX0" fmla="*/ 335149 w 516571"/>
                  <a:gd name="connsiteY0" fmla="*/ 370155 h 517693"/>
                  <a:gd name="connsiteX1" fmla="*/ 353110 w 516571"/>
                  <a:gd name="connsiteY1" fmla="*/ 374549 h 517693"/>
                  <a:gd name="connsiteX2" fmla="*/ 452337 w 516571"/>
                  <a:gd name="connsiteY2" fmla="*/ 398469 h 517693"/>
                  <a:gd name="connsiteX3" fmla="*/ 392801 w 516571"/>
                  <a:gd name="connsiteY3" fmla="*/ 506735 h 517693"/>
                  <a:gd name="connsiteX4" fmla="*/ 273728 w 516571"/>
                  <a:gd name="connsiteY4" fmla="*/ 477780 h 517693"/>
                  <a:gd name="connsiteX5" fmla="*/ 335149 w 516571"/>
                  <a:gd name="connsiteY5" fmla="*/ 370155 h 517693"/>
                  <a:gd name="connsiteX6" fmla="*/ 479006 w 516571"/>
                  <a:gd name="connsiteY6" fmla="*/ 201202 h 517693"/>
                  <a:gd name="connsiteX7" fmla="*/ 505511 w 516571"/>
                  <a:gd name="connsiteY7" fmla="*/ 207764 h 517693"/>
                  <a:gd name="connsiteX8" fmla="*/ 506722 w 516571"/>
                  <a:gd name="connsiteY8" fmla="*/ 261477 h 517693"/>
                  <a:gd name="connsiteX9" fmla="*/ 453410 w 516571"/>
                  <a:gd name="connsiteY9" fmla="*/ 270022 h 517693"/>
                  <a:gd name="connsiteX10" fmla="*/ 453410 w 516571"/>
                  <a:gd name="connsiteY10" fmla="*/ 217530 h 517693"/>
                  <a:gd name="connsiteX11" fmla="*/ 479006 w 516571"/>
                  <a:gd name="connsiteY11" fmla="*/ 201202 h 517693"/>
                  <a:gd name="connsiteX12" fmla="*/ 78997 w 516571"/>
                  <a:gd name="connsiteY12" fmla="*/ 74217 h 517693"/>
                  <a:gd name="connsiteX13" fmla="*/ 123508 w 516571"/>
                  <a:gd name="connsiteY13" fmla="*/ 154741 h 517693"/>
                  <a:gd name="connsiteX14" fmla="*/ 225159 w 516571"/>
                  <a:gd name="connsiteY14" fmla="*/ 244912 h 517693"/>
                  <a:gd name="connsiteX15" fmla="*/ 251513 w 516571"/>
                  <a:gd name="connsiteY15" fmla="*/ 361383 h 517693"/>
                  <a:gd name="connsiteX16" fmla="*/ 176216 w 516571"/>
                  <a:gd name="connsiteY16" fmla="*/ 472845 h 517693"/>
                  <a:gd name="connsiteX17" fmla="*/ 18093 w 516571"/>
                  <a:gd name="connsiteY17" fmla="*/ 327569 h 517693"/>
                  <a:gd name="connsiteX18" fmla="*/ 30642 w 516571"/>
                  <a:gd name="connsiteY18" fmla="*/ 118422 h 517693"/>
                  <a:gd name="connsiteX19" fmla="*/ 78997 w 516571"/>
                  <a:gd name="connsiteY19" fmla="*/ 74217 h 517693"/>
                  <a:gd name="connsiteX20" fmla="*/ 266009 w 516571"/>
                  <a:gd name="connsiteY20" fmla="*/ 302 h 517693"/>
                  <a:gd name="connsiteX21" fmla="*/ 316082 w 516571"/>
                  <a:gd name="connsiteY21" fmla="*/ 10589 h 517693"/>
                  <a:gd name="connsiteX22" fmla="*/ 410300 w 516571"/>
                  <a:gd name="connsiteY22" fmla="*/ 137007 h 517693"/>
                  <a:gd name="connsiteX23" fmla="*/ 274626 w 516571"/>
                  <a:gd name="connsiteY23" fmla="*/ 128246 h 517693"/>
                  <a:gd name="connsiteX24" fmla="*/ 164077 w 516571"/>
                  <a:gd name="connsiteY24" fmla="*/ 50643 h 517693"/>
                  <a:gd name="connsiteX25" fmla="*/ 266009 w 516571"/>
                  <a:gd name="connsiteY25" fmla="*/ 302 h 517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16571" h="517693">
                    <a:moveTo>
                      <a:pt x="335149" y="370155"/>
                    </a:moveTo>
                    <a:cubicBezTo>
                      <a:pt x="341036" y="370045"/>
                      <a:pt x="347063" y="371402"/>
                      <a:pt x="353110" y="374549"/>
                    </a:cubicBezTo>
                    <a:cubicBezTo>
                      <a:pt x="433732" y="417352"/>
                      <a:pt x="431251" y="387139"/>
                      <a:pt x="452337" y="398469"/>
                    </a:cubicBezTo>
                    <a:cubicBezTo>
                      <a:pt x="487067" y="418611"/>
                      <a:pt x="442414" y="485333"/>
                      <a:pt x="392801" y="506735"/>
                    </a:cubicBezTo>
                    <a:cubicBezTo>
                      <a:pt x="343187" y="529395"/>
                      <a:pt x="289853" y="515547"/>
                      <a:pt x="273728" y="477780"/>
                    </a:cubicBezTo>
                    <a:cubicBezTo>
                      <a:pt x="259620" y="443632"/>
                      <a:pt x="293942" y="370930"/>
                      <a:pt x="335149" y="370155"/>
                    </a:cubicBezTo>
                    <a:close/>
                    <a:moveTo>
                      <a:pt x="479006" y="201202"/>
                    </a:moveTo>
                    <a:cubicBezTo>
                      <a:pt x="488548" y="199524"/>
                      <a:pt x="498241" y="201660"/>
                      <a:pt x="505511" y="207764"/>
                    </a:cubicBezTo>
                    <a:cubicBezTo>
                      <a:pt x="520050" y="221192"/>
                      <a:pt x="520050" y="244386"/>
                      <a:pt x="506722" y="261477"/>
                    </a:cubicBezTo>
                    <a:cubicBezTo>
                      <a:pt x="492182" y="278567"/>
                      <a:pt x="469161" y="282229"/>
                      <a:pt x="453410" y="270022"/>
                    </a:cubicBezTo>
                    <a:cubicBezTo>
                      <a:pt x="438870" y="257814"/>
                      <a:pt x="438870" y="234620"/>
                      <a:pt x="453410" y="217530"/>
                    </a:cubicBezTo>
                    <a:cubicBezTo>
                      <a:pt x="460074" y="208374"/>
                      <a:pt x="469464" y="202881"/>
                      <a:pt x="479006" y="201202"/>
                    </a:cubicBezTo>
                    <a:close/>
                    <a:moveTo>
                      <a:pt x="78997" y="74217"/>
                    </a:moveTo>
                    <a:cubicBezTo>
                      <a:pt x="103801" y="75782"/>
                      <a:pt x="122724" y="114039"/>
                      <a:pt x="123508" y="154741"/>
                    </a:cubicBezTo>
                    <a:cubicBezTo>
                      <a:pt x="126018" y="206088"/>
                      <a:pt x="152372" y="221117"/>
                      <a:pt x="225159" y="244912"/>
                    </a:cubicBezTo>
                    <a:cubicBezTo>
                      <a:pt x="304221" y="272464"/>
                      <a:pt x="316770" y="311288"/>
                      <a:pt x="251513" y="361383"/>
                    </a:cubicBezTo>
                    <a:cubicBezTo>
                      <a:pt x="200060" y="398954"/>
                      <a:pt x="215119" y="430264"/>
                      <a:pt x="176216" y="472845"/>
                    </a:cubicBezTo>
                    <a:cubicBezTo>
                      <a:pt x="139822" y="512921"/>
                      <a:pt x="54486" y="426507"/>
                      <a:pt x="18093" y="327569"/>
                    </a:cubicBezTo>
                    <a:cubicBezTo>
                      <a:pt x="-17046" y="229883"/>
                      <a:pt x="5543" y="166012"/>
                      <a:pt x="30642" y="118422"/>
                    </a:cubicBezTo>
                    <a:cubicBezTo>
                      <a:pt x="47113" y="85547"/>
                      <a:pt x="64114" y="73277"/>
                      <a:pt x="78997" y="74217"/>
                    </a:cubicBezTo>
                    <a:close/>
                    <a:moveTo>
                      <a:pt x="266009" y="302"/>
                    </a:moveTo>
                    <a:cubicBezTo>
                      <a:pt x="282164" y="1280"/>
                      <a:pt x="299123" y="4644"/>
                      <a:pt x="316082" y="10589"/>
                    </a:cubicBezTo>
                    <a:cubicBezTo>
                      <a:pt x="385175" y="35623"/>
                      <a:pt x="426631" y="91948"/>
                      <a:pt x="410300" y="137007"/>
                    </a:cubicBezTo>
                    <a:cubicBezTo>
                      <a:pt x="393969" y="183319"/>
                      <a:pt x="346232" y="118232"/>
                      <a:pt x="274626" y="128246"/>
                    </a:cubicBezTo>
                    <a:cubicBezTo>
                      <a:pt x="177896" y="142014"/>
                      <a:pt x="147746" y="96954"/>
                      <a:pt x="164077" y="50643"/>
                    </a:cubicBezTo>
                    <a:cubicBezTo>
                      <a:pt x="176325" y="15909"/>
                      <a:pt x="217546" y="-2631"/>
                      <a:pt x="266009" y="302"/>
                    </a:cubicBezTo>
                    <a:close/>
                  </a:path>
                </a:pathLst>
              </a:custGeom>
              <a:solidFill>
                <a:srgbClr val="FFFFFF">
                  <a:alpha val="70000"/>
                </a:srgbClr>
              </a:solidFill>
              <a:ln>
                <a:noFill/>
              </a:ln>
              <a:effectLst/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96" name="Freeform 68">
                <a:extLst>
                  <a:ext uri="{FF2B5EF4-FFF2-40B4-BE49-F238E27FC236}">
                    <a16:creationId xmlns:a16="http://schemas.microsoft.com/office/drawing/2014/main" id="{DC91ECD5-4300-96E2-AAB6-083D7AFAF3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99823" y="9932492"/>
                <a:ext cx="763075" cy="754967"/>
              </a:xfrm>
              <a:custGeom>
                <a:avLst/>
                <a:gdLst>
                  <a:gd name="connsiteX0" fmla="*/ 446461 w 763075"/>
                  <a:gd name="connsiteY0" fmla="*/ 632705 h 754967"/>
                  <a:gd name="connsiteX1" fmla="*/ 480184 w 763075"/>
                  <a:gd name="connsiteY1" fmla="*/ 676029 h 754967"/>
                  <a:gd name="connsiteX2" fmla="*/ 464197 w 763075"/>
                  <a:gd name="connsiteY2" fmla="*/ 753976 h 754967"/>
                  <a:gd name="connsiteX3" fmla="*/ 416235 w 763075"/>
                  <a:gd name="connsiteY3" fmla="*/ 699537 h 754967"/>
                  <a:gd name="connsiteX4" fmla="*/ 429763 w 763075"/>
                  <a:gd name="connsiteY4" fmla="*/ 632725 h 754967"/>
                  <a:gd name="connsiteX5" fmla="*/ 446461 w 763075"/>
                  <a:gd name="connsiteY5" fmla="*/ 632705 h 754967"/>
                  <a:gd name="connsiteX6" fmla="*/ 234553 w 763075"/>
                  <a:gd name="connsiteY6" fmla="*/ 595101 h 754967"/>
                  <a:gd name="connsiteX7" fmla="*/ 251375 w 763075"/>
                  <a:gd name="connsiteY7" fmla="*/ 595672 h 754967"/>
                  <a:gd name="connsiteX8" fmla="*/ 259919 w 763075"/>
                  <a:gd name="connsiteY8" fmla="*/ 662448 h 754967"/>
                  <a:gd name="connsiteX9" fmla="*/ 197666 w 763075"/>
                  <a:gd name="connsiteY9" fmla="*/ 712846 h 754967"/>
                  <a:gd name="connsiteX10" fmla="*/ 196445 w 763075"/>
                  <a:gd name="connsiteY10" fmla="*/ 638509 h 754967"/>
                  <a:gd name="connsiteX11" fmla="*/ 234553 w 763075"/>
                  <a:gd name="connsiteY11" fmla="*/ 595101 h 754967"/>
                  <a:gd name="connsiteX12" fmla="*/ 637148 w 763075"/>
                  <a:gd name="connsiteY12" fmla="*/ 496344 h 754967"/>
                  <a:gd name="connsiteX13" fmla="*/ 673992 w 763075"/>
                  <a:gd name="connsiteY13" fmla="*/ 511539 h 754967"/>
                  <a:gd name="connsiteX14" fmla="*/ 710059 w 763075"/>
                  <a:gd name="connsiteY14" fmla="*/ 581002 h 754967"/>
                  <a:gd name="connsiteX15" fmla="*/ 637925 w 763075"/>
                  <a:gd name="connsiteY15" fmla="*/ 569839 h 754967"/>
                  <a:gd name="connsiteX16" fmla="*/ 606833 w 763075"/>
                  <a:gd name="connsiteY16" fmla="*/ 509058 h 754967"/>
                  <a:gd name="connsiteX17" fmla="*/ 637148 w 763075"/>
                  <a:gd name="connsiteY17" fmla="*/ 496344 h 754967"/>
                  <a:gd name="connsiteX18" fmla="*/ 101321 w 763075"/>
                  <a:gd name="connsiteY18" fmla="*/ 426324 h 754967"/>
                  <a:gd name="connsiteX19" fmla="*/ 125508 w 763075"/>
                  <a:gd name="connsiteY19" fmla="*/ 447687 h 754967"/>
                  <a:gd name="connsiteX20" fmla="*/ 76821 w 763075"/>
                  <a:gd name="connsiteY20" fmla="*/ 492854 h 754967"/>
                  <a:gd name="connsiteX21" fmla="*/ 670 w 763075"/>
                  <a:gd name="connsiteY21" fmla="*/ 469660 h 754967"/>
                  <a:gd name="connsiteX22" fmla="*/ 59344 w 763075"/>
                  <a:gd name="connsiteY22" fmla="*/ 426934 h 754967"/>
                  <a:gd name="connsiteX23" fmla="*/ 101321 w 763075"/>
                  <a:gd name="connsiteY23" fmla="*/ 426324 h 754967"/>
                  <a:gd name="connsiteX24" fmla="*/ 687042 w 763075"/>
                  <a:gd name="connsiteY24" fmla="*/ 266462 h 754967"/>
                  <a:gd name="connsiteX25" fmla="*/ 762632 w 763075"/>
                  <a:gd name="connsiteY25" fmla="*/ 292511 h 754967"/>
                  <a:gd name="connsiteX26" fmla="*/ 702160 w 763075"/>
                  <a:gd name="connsiteY26" fmla="*/ 334686 h 754967"/>
                  <a:gd name="connsiteX27" fmla="*/ 635389 w 763075"/>
                  <a:gd name="connsiteY27" fmla="*/ 311118 h 754967"/>
                  <a:gd name="connsiteX28" fmla="*/ 687042 w 763075"/>
                  <a:gd name="connsiteY28" fmla="*/ 266462 h 754967"/>
                  <a:gd name="connsiteX29" fmla="*/ 70258 w 763075"/>
                  <a:gd name="connsiteY29" fmla="*/ 169224 h 754967"/>
                  <a:gd name="connsiteX30" fmla="*/ 110387 w 763075"/>
                  <a:gd name="connsiteY30" fmla="*/ 185193 h 754967"/>
                  <a:gd name="connsiteX31" fmla="*/ 147007 w 763075"/>
                  <a:gd name="connsiteY31" fmla="*/ 245237 h 754967"/>
                  <a:gd name="connsiteX32" fmla="*/ 81092 w 763075"/>
                  <a:gd name="connsiteY32" fmla="*/ 249070 h 754967"/>
                  <a:gd name="connsiteX33" fmla="*/ 38369 w 763075"/>
                  <a:gd name="connsiteY33" fmla="*/ 180083 h 754967"/>
                  <a:gd name="connsiteX34" fmla="*/ 70258 w 763075"/>
                  <a:gd name="connsiteY34" fmla="*/ 169224 h 754967"/>
                  <a:gd name="connsiteX35" fmla="*/ 565209 w 763075"/>
                  <a:gd name="connsiteY35" fmla="*/ 37116 h 754967"/>
                  <a:gd name="connsiteX36" fmla="*/ 583058 w 763075"/>
                  <a:gd name="connsiteY36" fmla="*/ 40206 h 754967"/>
                  <a:gd name="connsiteX37" fmla="*/ 570654 w 763075"/>
                  <a:gd name="connsiteY37" fmla="*/ 112345 h 754967"/>
                  <a:gd name="connsiteX38" fmla="*/ 509878 w 763075"/>
                  <a:gd name="connsiteY38" fmla="*/ 143440 h 754967"/>
                  <a:gd name="connsiteX39" fmla="*/ 512359 w 763075"/>
                  <a:gd name="connsiteY39" fmla="*/ 77519 h 754967"/>
                  <a:gd name="connsiteX40" fmla="*/ 565209 w 763075"/>
                  <a:gd name="connsiteY40" fmla="*/ 37116 h 754967"/>
                  <a:gd name="connsiteX41" fmla="*/ 270819 w 763075"/>
                  <a:gd name="connsiteY41" fmla="*/ 990 h 754967"/>
                  <a:gd name="connsiteX42" fmla="*/ 320753 w 763075"/>
                  <a:gd name="connsiteY42" fmla="*/ 56666 h 754967"/>
                  <a:gd name="connsiteX43" fmla="*/ 304525 w 763075"/>
                  <a:gd name="connsiteY43" fmla="*/ 123477 h 754967"/>
                  <a:gd name="connsiteX44" fmla="*/ 254590 w 763075"/>
                  <a:gd name="connsiteY44" fmla="*/ 78936 h 754967"/>
                  <a:gd name="connsiteX45" fmla="*/ 270819 w 763075"/>
                  <a:gd name="connsiteY45" fmla="*/ 990 h 754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763075" h="754967">
                    <a:moveTo>
                      <a:pt x="446461" y="632705"/>
                    </a:moveTo>
                    <a:cubicBezTo>
                      <a:pt x="462199" y="637751"/>
                      <a:pt x="474651" y="656542"/>
                      <a:pt x="480184" y="676029"/>
                    </a:cubicBezTo>
                    <a:cubicBezTo>
                      <a:pt x="487563" y="702011"/>
                      <a:pt x="487563" y="746553"/>
                      <a:pt x="464197" y="753976"/>
                    </a:cubicBezTo>
                    <a:cubicBezTo>
                      <a:pt x="440831" y="761400"/>
                      <a:pt x="423614" y="725519"/>
                      <a:pt x="416235" y="699537"/>
                    </a:cubicBezTo>
                    <a:cubicBezTo>
                      <a:pt x="408857" y="674791"/>
                      <a:pt x="406397" y="640148"/>
                      <a:pt x="429763" y="632725"/>
                    </a:cubicBezTo>
                    <a:cubicBezTo>
                      <a:pt x="435605" y="630869"/>
                      <a:pt x="441215" y="631024"/>
                      <a:pt x="446461" y="632705"/>
                    </a:cubicBezTo>
                    <a:close/>
                    <a:moveTo>
                      <a:pt x="234553" y="595101"/>
                    </a:moveTo>
                    <a:cubicBezTo>
                      <a:pt x="239931" y="593467"/>
                      <a:pt x="245577" y="593467"/>
                      <a:pt x="251375" y="595672"/>
                    </a:cubicBezTo>
                    <a:cubicBezTo>
                      <a:pt x="273346" y="605751"/>
                      <a:pt x="272126" y="638509"/>
                      <a:pt x="259919" y="662448"/>
                    </a:cubicBezTo>
                    <a:cubicBezTo>
                      <a:pt x="248933" y="687647"/>
                      <a:pt x="220858" y="722925"/>
                      <a:pt x="197666" y="712846"/>
                    </a:cubicBezTo>
                    <a:cubicBezTo>
                      <a:pt x="175694" y="702766"/>
                      <a:pt x="184239" y="662448"/>
                      <a:pt x="196445" y="638509"/>
                    </a:cubicBezTo>
                    <a:cubicBezTo>
                      <a:pt x="204685" y="619610"/>
                      <a:pt x="218417" y="600003"/>
                      <a:pt x="234553" y="595101"/>
                    </a:cubicBezTo>
                    <a:close/>
                    <a:moveTo>
                      <a:pt x="637148" y="496344"/>
                    </a:moveTo>
                    <a:cubicBezTo>
                      <a:pt x="649430" y="497585"/>
                      <a:pt x="662799" y="503477"/>
                      <a:pt x="673992" y="511539"/>
                    </a:cubicBezTo>
                    <a:cubicBezTo>
                      <a:pt x="695135" y="526424"/>
                      <a:pt x="723739" y="561156"/>
                      <a:pt x="710059" y="581002"/>
                    </a:cubicBezTo>
                    <a:cubicBezTo>
                      <a:pt x="696378" y="602090"/>
                      <a:pt x="660312" y="585964"/>
                      <a:pt x="637925" y="569839"/>
                    </a:cubicBezTo>
                    <a:cubicBezTo>
                      <a:pt x="615539" y="554954"/>
                      <a:pt x="593153" y="528905"/>
                      <a:pt x="606833" y="509058"/>
                    </a:cubicBezTo>
                    <a:cubicBezTo>
                      <a:pt x="613674" y="498515"/>
                      <a:pt x="624867" y="495104"/>
                      <a:pt x="637148" y="496344"/>
                    </a:cubicBezTo>
                    <a:close/>
                    <a:moveTo>
                      <a:pt x="101321" y="426324"/>
                    </a:moveTo>
                    <a:cubicBezTo>
                      <a:pt x="113961" y="429070"/>
                      <a:pt x="123636" y="435479"/>
                      <a:pt x="125508" y="447687"/>
                    </a:cubicBezTo>
                    <a:cubicBezTo>
                      <a:pt x="130502" y="472102"/>
                      <a:pt x="103037" y="489192"/>
                      <a:pt x="76821" y="492854"/>
                    </a:cubicBezTo>
                    <a:cubicBezTo>
                      <a:pt x="50605" y="497737"/>
                      <a:pt x="5663" y="494075"/>
                      <a:pt x="670" y="469660"/>
                    </a:cubicBezTo>
                    <a:cubicBezTo>
                      <a:pt x="-5572" y="446466"/>
                      <a:pt x="33128" y="431817"/>
                      <a:pt x="59344" y="426934"/>
                    </a:cubicBezTo>
                    <a:cubicBezTo>
                      <a:pt x="73076" y="424493"/>
                      <a:pt x="88681" y="423577"/>
                      <a:pt x="101321" y="426324"/>
                    </a:cubicBezTo>
                    <a:close/>
                    <a:moveTo>
                      <a:pt x="687042" y="266462"/>
                    </a:moveTo>
                    <a:cubicBezTo>
                      <a:pt x="713498" y="262741"/>
                      <a:pt x="758852" y="268943"/>
                      <a:pt x="762632" y="292511"/>
                    </a:cubicBezTo>
                    <a:cubicBezTo>
                      <a:pt x="767671" y="317320"/>
                      <a:pt x="728616" y="330965"/>
                      <a:pt x="702160" y="334686"/>
                    </a:cubicBezTo>
                    <a:cubicBezTo>
                      <a:pt x="674443" y="338408"/>
                      <a:pt x="640428" y="334686"/>
                      <a:pt x="635389" y="311118"/>
                    </a:cubicBezTo>
                    <a:cubicBezTo>
                      <a:pt x="631609" y="286309"/>
                      <a:pt x="659325" y="270184"/>
                      <a:pt x="687042" y="266462"/>
                    </a:cubicBezTo>
                    <a:close/>
                    <a:moveTo>
                      <a:pt x="70258" y="169224"/>
                    </a:moveTo>
                    <a:cubicBezTo>
                      <a:pt x="83838" y="171460"/>
                      <a:pt x="98791" y="178167"/>
                      <a:pt x="110387" y="185193"/>
                    </a:cubicBezTo>
                    <a:cubicBezTo>
                      <a:pt x="133579" y="199246"/>
                      <a:pt x="157992" y="222242"/>
                      <a:pt x="147007" y="245237"/>
                    </a:cubicBezTo>
                    <a:cubicBezTo>
                      <a:pt x="134800" y="266955"/>
                      <a:pt x="104284" y="263123"/>
                      <a:pt x="81092" y="249070"/>
                    </a:cubicBezTo>
                    <a:cubicBezTo>
                      <a:pt x="57899" y="235017"/>
                      <a:pt x="27383" y="203079"/>
                      <a:pt x="38369" y="180083"/>
                    </a:cubicBezTo>
                    <a:cubicBezTo>
                      <a:pt x="44472" y="169224"/>
                      <a:pt x="56679" y="166988"/>
                      <a:pt x="70258" y="169224"/>
                    </a:cubicBezTo>
                    <a:close/>
                    <a:moveTo>
                      <a:pt x="565209" y="37116"/>
                    </a:moveTo>
                    <a:cubicBezTo>
                      <a:pt x="571662" y="36008"/>
                      <a:pt x="577786" y="36786"/>
                      <a:pt x="583058" y="40206"/>
                    </a:cubicBezTo>
                    <a:cubicBezTo>
                      <a:pt x="602903" y="53887"/>
                      <a:pt x="586778" y="91201"/>
                      <a:pt x="570654" y="112345"/>
                    </a:cubicBezTo>
                    <a:cubicBezTo>
                      <a:pt x="555770" y="134733"/>
                      <a:pt x="529724" y="157121"/>
                      <a:pt x="509878" y="143440"/>
                    </a:cubicBezTo>
                    <a:cubicBezTo>
                      <a:pt x="488793" y="129758"/>
                      <a:pt x="496235" y="98663"/>
                      <a:pt x="512359" y="77519"/>
                    </a:cubicBezTo>
                    <a:cubicBezTo>
                      <a:pt x="523522" y="60728"/>
                      <a:pt x="545848" y="40439"/>
                      <a:pt x="565209" y="37116"/>
                    </a:cubicBezTo>
                    <a:close/>
                    <a:moveTo>
                      <a:pt x="270819" y="990"/>
                    </a:moveTo>
                    <a:cubicBezTo>
                      <a:pt x="294538" y="-6433"/>
                      <a:pt x="313263" y="29447"/>
                      <a:pt x="320753" y="56666"/>
                    </a:cubicBezTo>
                    <a:cubicBezTo>
                      <a:pt x="326995" y="81411"/>
                      <a:pt x="328244" y="116053"/>
                      <a:pt x="304525" y="123477"/>
                    </a:cubicBezTo>
                    <a:cubicBezTo>
                      <a:pt x="280806" y="129663"/>
                      <a:pt x="262080" y="104918"/>
                      <a:pt x="254590" y="78936"/>
                    </a:cubicBezTo>
                    <a:cubicBezTo>
                      <a:pt x="247100" y="52954"/>
                      <a:pt x="247100" y="8414"/>
                      <a:pt x="270819" y="990"/>
                    </a:cubicBezTo>
                    <a:close/>
                  </a:path>
                </a:pathLst>
              </a:custGeom>
              <a:solidFill>
                <a:srgbClr val="47B5A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97" name="Freeform 473">
                <a:extLst>
                  <a:ext uri="{FF2B5EF4-FFF2-40B4-BE49-F238E27FC236}">
                    <a16:creationId xmlns:a16="http://schemas.microsoft.com/office/drawing/2014/main" id="{99AC56D4-0988-0C86-8F9D-52EFB298C8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71153" y="9849148"/>
                <a:ext cx="752531" cy="637233"/>
              </a:xfrm>
              <a:custGeom>
                <a:avLst/>
                <a:gdLst>
                  <a:gd name="T0" fmla="*/ 170754 w 605"/>
                  <a:gd name="T1" fmla="*/ 178036 h 512"/>
                  <a:gd name="T2" fmla="*/ 170754 w 605"/>
                  <a:gd name="T3" fmla="*/ 178036 h 512"/>
                  <a:gd name="T4" fmla="*/ 178303 w 605"/>
                  <a:gd name="T5" fmla="*/ 161851 h 512"/>
                  <a:gd name="T6" fmla="*/ 178303 w 605"/>
                  <a:gd name="T7" fmla="*/ 161851 h 512"/>
                  <a:gd name="T8" fmla="*/ 179022 w 605"/>
                  <a:gd name="T9" fmla="*/ 161851 h 512"/>
                  <a:gd name="T10" fmla="*/ 179022 w 605"/>
                  <a:gd name="T11" fmla="*/ 161851 h 512"/>
                  <a:gd name="T12" fmla="*/ 215690 w 605"/>
                  <a:gd name="T13" fmla="*/ 149622 h 512"/>
                  <a:gd name="T14" fmla="*/ 215690 w 605"/>
                  <a:gd name="T15" fmla="*/ 149622 h 512"/>
                  <a:gd name="T16" fmla="*/ 183696 w 605"/>
                  <a:gd name="T17" fmla="*/ 128401 h 512"/>
                  <a:gd name="T18" fmla="*/ 183696 w 605"/>
                  <a:gd name="T19" fmla="*/ 128401 h 512"/>
                  <a:gd name="T20" fmla="*/ 173990 w 605"/>
                  <a:gd name="T21" fmla="*/ 88478 h 512"/>
                  <a:gd name="T22" fmla="*/ 173990 w 605"/>
                  <a:gd name="T23" fmla="*/ 88478 h 512"/>
                  <a:gd name="T24" fmla="*/ 190885 w 605"/>
                  <a:gd name="T25" fmla="*/ 54310 h 512"/>
                  <a:gd name="T26" fmla="*/ 190885 w 605"/>
                  <a:gd name="T27" fmla="*/ 54310 h 512"/>
                  <a:gd name="T28" fmla="*/ 153859 w 605"/>
                  <a:gd name="T29" fmla="*/ 61503 h 512"/>
                  <a:gd name="T30" fmla="*/ 153859 w 605"/>
                  <a:gd name="T31" fmla="*/ 61503 h 512"/>
                  <a:gd name="T32" fmla="*/ 118270 w 605"/>
                  <a:gd name="T33" fmla="*/ 40283 h 512"/>
                  <a:gd name="T34" fmla="*/ 118270 w 605"/>
                  <a:gd name="T35" fmla="*/ 40283 h 512"/>
                  <a:gd name="T36" fmla="*/ 118629 w 605"/>
                  <a:gd name="T37" fmla="*/ 38125 h 512"/>
                  <a:gd name="T38" fmla="*/ 118629 w 605"/>
                  <a:gd name="T39" fmla="*/ 38125 h 512"/>
                  <a:gd name="T40" fmla="*/ 107485 w 605"/>
                  <a:gd name="T41" fmla="*/ 1439 h 512"/>
                  <a:gd name="T42" fmla="*/ 107485 w 605"/>
                  <a:gd name="T43" fmla="*/ 1439 h 512"/>
                  <a:gd name="T44" fmla="*/ 84838 w 605"/>
                  <a:gd name="T45" fmla="*/ 33089 h 512"/>
                  <a:gd name="T46" fmla="*/ 84838 w 605"/>
                  <a:gd name="T47" fmla="*/ 33089 h 512"/>
                  <a:gd name="T48" fmla="*/ 84838 w 605"/>
                  <a:gd name="T49" fmla="*/ 35607 h 512"/>
                  <a:gd name="T50" fmla="*/ 84838 w 605"/>
                  <a:gd name="T51" fmla="*/ 35607 h 512"/>
                  <a:gd name="T52" fmla="*/ 42419 w 605"/>
                  <a:gd name="T53" fmla="*/ 47836 h 512"/>
                  <a:gd name="T54" fmla="*/ 42419 w 605"/>
                  <a:gd name="T55" fmla="*/ 47836 h 512"/>
                  <a:gd name="T56" fmla="*/ 42419 w 605"/>
                  <a:gd name="T57" fmla="*/ 47836 h 512"/>
                  <a:gd name="T58" fmla="*/ 42419 w 605"/>
                  <a:gd name="T59" fmla="*/ 47836 h 512"/>
                  <a:gd name="T60" fmla="*/ 7549 w 605"/>
                  <a:gd name="T61" fmla="*/ 30931 h 512"/>
                  <a:gd name="T62" fmla="*/ 7549 w 605"/>
                  <a:gd name="T63" fmla="*/ 30931 h 512"/>
                  <a:gd name="T64" fmla="*/ 15817 w 605"/>
                  <a:gd name="T65" fmla="*/ 68697 h 512"/>
                  <a:gd name="T66" fmla="*/ 15817 w 605"/>
                  <a:gd name="T67" fmla="*/ 68697 h 512"/>
                  <a:gd name="T68" fmla="*/ 16536 w 605"/>
                  <a:gd name="T69" fmla="*/ 69416 h 512"/>
                  <a:gd name="T70" fmla="*/ 16536 w 605"/>
                  <a:gd name="T71" fmla="*/ 69416 h 512"/>
                  <a:gd name="T72" fmla="*/ 719 w 605"/>
                  <a:gd name="T73" fmla="*/ 95672 h 512"/>
                  <a:gd name="T74" fmla="*/ 719 w 605"/>
                  <a:gd name="T75" fmla="*/ 95672 h 512"/>
                  <a:gd name="T76" fmla="*/ 170754 w 605"/>
                  <a:gd name="T77" fmla="*/ 178036 h 51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605" h="512">
                    <a:moveTo>
                      <a:pt x="475" y="495"/>
                    </a:moveTo>
                    <a:lnTo>
                      <a:pt x="475" y="495"/>
                    </a:lnTo>
                    <a:cubicBezTo>
                      <a:pt x="483" y="481"/>
                      <a:pt x="491" y="466"/>
                      <a:pt x="496" y="450"/>
                    </a:cubicBezTo>
                    <a:cubicBezTo>
                      <a:pt x="497" y="450"/>
                      <a:pt x="498" y="450"/>
                      <a:pt x="498" y="450"/>
                    </a:cubicBezTo>
                    <a:cubicBezTo>
                      <a:pt x="524" y="453"/>
                      <a:pt x="597" y="442"/>
                      <a:pt x="600" y="416"/>
                    </a:cubicBezTo>
                    <a:cubicBezTo>
                      <a:pt x="604" y="391"/>
                      <a:pt x="537" y="360"/>
                      <a:pt x="511" y="357"/>
                    </a:cubicBezTo>
                    <a:cubicBezTo>
                      <a:pt x="510" y="317"/>
                      <a:pt x="501" y="280"/>
                      <a:pt x="484" y="246"/>
                    </a:cubicBezTo>
                    <a:cubicBezTo>
                      <a:pt x="505" y="229"/>
                      <a:pt x="547" y="171"/>
                      <a:pt x="531" y="151"/>
                    </a:cubicBezTo>
                    <a:cubicBezTo>
                      <a:pt x="517" y="131"/>
                      <a:pt x="450" y="155"/>
                      <a:pt x="428" y="171"/>
                    </a:cubicBezTo>
                    <a:cubicBezTo>
                      <a:pt x="400" y="144"/>
                      <a:pt x="366" y="124"/>
                      <a:pt x="329" y="112"/>
                    </a:cubicBezTo>
                    <a:cubicBezTo>
                      <a:pt x="329" y="110"/>
                      <a:pt x="329" y="108"/>
                      <a:pt x="330" y="106"/>
                    </a:cubicBezTo>
                    <a:cubicBezTo>
                      <a:pt x="334" y="81"/>
                      <a:pt x="324" y="7"/>
                      <a:pt x="299" y="4"/>
                    </a:cubicBezTo>
                    <a:cubicBezTo>
                      <a:pt x="273" y="0"/>
                      <a:pt x="241" y="66"/>
                      <a:pt x="236" y="92"/>
                    </a:cubicBezTo>
                    <a:cubicBezTo>
                      <a:pt x="236" y="94"/>
                      <a:pt x="236" y="97"/>
                      <a:pt x="236" y="99"/>
                    </a:cubicBezTo>
                    <a:cubicBezTo>
                      <a:pt x="194" y="101"/>
                      <a:pt x="154" y="113"/>
                      <a:pt x="118" y="133"/>
                    </a:cubicBezTo>
                    <a:cubicBezTo>
                      <a:pt x="102" y="113"/>
                      <a:pt x="41" y="70"/>
                      <a:pt x="21" y="86"/>
                    </a:cubicBezTo>
                    <a:cubicBezTo>
                      <a:pt x="0" y="102"/>
                      <a:pt x="29" y="171"/>
                      <a:pt x="44" y="191"/>
                    </a:cubicBezTo>
                    <a:cubicBezTo>
                      <a:pt x="45" y="192"/>
                      <a:pt x="46" y="193"/>
                      <a:pt x="46" y="193"/>
                    </a:cubicBezTo>
                    <a:cubicBezTo>
                      <a:pt x="28" y="215"/>
                      <a:pt x="13" y="239"/>
                      <a:pt x="2" y="266"/>
                    </a:cubicBezTo>
                    <a:cubicBezTo>
                      <a:pt x="177" y="502"/>
                      <a:pt x="372" y="511"/>
                      <a:pt x="475" y="495"/>
                    </a:cubicBezTo>
                  </a:path>
                </a:pathLst>
              </a:custGeom>
              <a:solidFill>
                <a:srgbClr val="4BEAD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98" name="Freeform 474">
                <a:extLst>
                  <a:ext uri="{FF2B5EF4-FFF2-40B4-BE49-F238E27FC236}">
                    <a16:creationId xmlns:a16="http://schemas.microsoft.com/office/drawing/2014/main" id="{95EEB8D1-294C-AE7F-8D20-D0A35AB78B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33824" y="10178751"/>
                <a:ext cx="730562" cy="571312"/>
              </a:xfrm>
              <a:custGeom>
                <a:avLst/>
                <a:gdLst>
                  <a:gd name="T0" fmla="*/ 168408 w 588"/>
                  <a:gd name="T1" fmla="*/ 124726 h 458"/>
                  <a:gd name="T2" fmla="*/ 168408 w 588"/>
                  <a:gd name="T3" fmla="*/ 124726 h 458"/>
                  <a:gd name="T4" fmla="*/ 203597 w 588"/>
                  <a:gd name="T5" fmla="*/ 141669 h 458"/>
                  <a:gd name="T6" fmla="*/ 203597 w 588"/>
                  <a:gd name="T7" fmla="*/ 141669 h 458"/>
                  <a:gd name="T8" fmla="*/ 194979 w 588"/>
                  <a:gd name="T9" fmla="*/ 103458 h 458"/>
                  <a:gd name="T10" fmla="*/ 194979 w 588"/>
                  <a:gd name="T11" fmla="*/ 103458 h 458"/>
                  <a:gd name="T12" fmla="*/ 194261 w 588"/>
                  <a:gd name="T13" fmla="*/ 102737 h 458"/>
                  <a:gd name="T14" fmla="*/ 194261 w 588"/>
                  <a:gd name="T15" fmla="*/ 102737 h 458"/>
                  <a:gd name="T16" fmla="*/ 210061 w 588"/>
                  <a:gd name="T17" fmla="*/ 82550 h 458"/>
                  <a:gd name="T18" fmla="*/ 210061 w 588"/>
                  <a:gd name="T19" fmla="*/ 82550 h 458"/>
                  <a:gd name="T20" fmla="*/ 40217 w 588"/>
                  <a:gd name="T21" fmla="*/ 0 h 458"/>
                  <a:gd name="T22" fmla="*/ 40217 w 588"/>
                  <a:gd name="T23" fmla="*/ 0 h 458"/>
                  <a:gd name="T24" fmla="*/ 38062 w 588"/>
                  <a:gd name="T25" fmla="*/ 6489 h 458"/>
                  <a:gd name="T26" fmla="*/ 38062 w 588"/>
                  <a:gd name="T27" fmla="*/ 6489 h 458"/>
                  <a:gd name="T28" fmla="*/ 38062 w 588"/>
                  <a:gd name="T29" fmla="*/ 6489 h 458"/>
                  <a:gd name="T30" fmla="*/ 38062 w 588"/>
                  <a:gd name="T31" fmla="*/ 6489 h 458"/>
                  <a:gd name="T32" fmla="*/ 1077 w 588"/>
                  <a:gd name="T33" fmla="*/ 18024 h 458"/>
                  <a:gd name="T34" fmla="*/ 1077 w 588"/>
                  <a:gd name="T35" fmla="*/ 18024 h 458"/>
                  <a:gd name="T36" fmla="*/ 33394 w 588"/>
                  <a:gd name="T37" fmla="*/ 40013 h 458"/>
                  <a:gd name="T38" fmla="*/ 33394 w 588"/>
                  <a:gd name="T39" fmla="*/ 40013 h 458"/>
                  <a:gd name="T40" fmla="*/ 33753 w 588"/>
                  <a:gd name="T41" fmla="*/ 40013 h 458"/>
                  <a:gd name="T42" fmla="*/ 33753 w 588"/>
                  <a:gd name="T43" fmla="*/ 40013 h 458"/>
                  <a:gd name="T44" fmla="*/ 47039 w 588"/>
                  <a:gd name="T45" fmla="*/ 83271 h 458"/>
                  <a:gd name="T46" fmla="*/ 47039 w 588"/>
                  <a:gd name="T47" fmla="*/ 83271 h 458"/>
                  <a:gd name="T48" fmla="*/ 46321 w 588"/>
                  <a:gd name="T49" fmla="*/ 83271 h 458"/>
                  <a:gd name="T50" fmla="*/ 46321 w 588"/>
                  <a:gd name="T51" fmla="*/ 83271 h 458"/>
                  <a:gd name="T52" fmla="*/ 30522 w 588"/>
                  <a:gd name="T53" fmla="*/ 118959 h 458"/>
                  <a:gd name="T54" fmla="*/ 30522 w 588"/>
                  <a:gd name="T55" fmla="*/ 118959 h 458"/>
                  <a:gd name="T56" fmla="*/ 68225 w 588"/>
                  <a:gd name="T57" fmla="*/ 109586 h 458"/>
                  <a:gd name="T58" fmla="*/ 68225 w 588"/>
                  <a:gd name="T59" fmla="*/ 109586 h 458"/>
                  <a:gd name="T60" fmla="*/ 68943 w 588"/>
                  <a:gd name="T61" fmla="*/ 108865 h 458"/>
                  <a:gd name="T62" fmla="*/ 68943 w 588"/>
                  <a:gd name="T63" fmla="*/ 108865 h 458"/>
                  <a:gd name="T64" fmla="*/ 96233 w 588"/>
                  <a:gd name="T65" fmla="*/ 124005 h 458"/>
                  <a:gd name="T66" fmla="*/ 96233 w 588"/>
                  <a:gd name="T67" fmla="*/ 124005 h 458"/>
                  <a:gd name="T68" fmla="*/ 95874 w 588"/>
                  <a:gd name="T69" fmla="*/ 124726 h 458"/>
                  <a:gd name="T70" fmla="*/ 95874 w 588"/>
                  <a:gd name="T71" fmla="*/ 124726 h 458"/>
                  <a:gd name="T72" fmla="*/ 104492 w 588"/>
                  <a:gd name="T73" fmla="*/ 162937 h 458"/>
                  <a:gd name="T74" fmla="*/ 104492 w 588"/>
                  <a:gd name="T75" fmla="*/ 162937 h 458"/>
                  <a:gd name="T76" fmla="*/ 128909 w 588"/>
                  <a:gd name="T77" fmla="*/ 132657 h 458"/>
                  <a:gd name="T78" fmla="*/ 128909 w 588"/>
                  <a:gd name="T79" fmla="*/ 132657 h 458"/>
                  <a:gd name="T80" fmla="*/ 129627 w 588"/>
                  <a:gd name="T81" fmla="*/ 129773 h 458"/>
                  <a:gd name="T82" fmla="*/ 129627 w 588"/>
                  <a:gd name="T83" fmla="*/ 129773 h 458"/>
                  <a:gd name="T84" fmla="*/ 166971 w 588"/>
                  <a:gd name="T85" fmla="*/ 121842 h 458"/>
                  <a:gd name="T86" fmla="*/ 166971 w 588"/>
                  <a:gd name="T87" fmla="*/ 121842 h 458"/>
                  <a:gd name="T88" fmla="*/ 168408 w 588"/>
                  <a:gd name="T89" fmla="*/ 124726 h 458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588" h="458">
                    <a:moveTo>
                      <a:pt x="469" y="346"/>
                    </a:moveTo>
                    <a:lnTo>
                      <a:pt x="469" y="346"/>
                    </a:lnTo>
                    <a:cubicBezTo>
                      <a:pt x="486" y="366"/>
                      <a:pt x="546" y="409"/>
                      <a:pt x="567" y="393"/>
                    </a:cubicBezTo>
                    <a:cubicBezTo>
                      <a:pt x="587" y="376"/>
                      <a:pt x="559" y="308"/>
                      <a:pt x="543" y="287"/>
                    </a:cubicBezTo>
                    <a:cubicBezTo>
                      <a:pt x="543" y="286"/>
                      <a:pt x="542" y="286"/>
                      <a:pt x="541" y="285"/>
                    </a:cubicBezTo>
                    <a:cubicBezTo>
                      <a:pt x="559" y="269"/>
                      <a:pt x="573" y="250"/>
                      <a:pt x="585" y="229"/>
                    </a:cubicBezTo>
                    <a:cubicBezTo>
                      <a:pt x="482" y="245"/>
                      <a:pt x="287" y="236"/>
                      <a:pt x="112" y="0"/>
                    </a:cubicBezTo>
                    <a:cubicBezTo>
                      <a:pt x="110" y="6"/>
                      <a:pt x="108" y="12"/>
                      <a:pt x="106" y="18"/>
                    </a:cubicBezTo>
                    <a:cubicBezTo>
                      <a:pt x="80" y="14"/>
                      <a:pt x="7" y="25"/>
                      <a:pt x="3" y="50"/>
                    </a:cubicBezTo>
                    <a:cubicBezTo>
                      <a:pt x="0" y="76"/>
                      <a:pt x="67" y="107"/>
                      <a:pt x="93" y="111"/>
                    </a:cubicBezTo>
                    <a:lnTo>
                      <a:pt x="94" y="111"/>
                    </a:lnTo>
                    <a:cubicBezTo>
                      <a:pt x="97" y="154"/>
                      <a:pt x="110" y="195"/>
                      <a:pt x="131" y="231"/>
                    </a:cubicBezTo>
                    <a:cubicBezTo>
                      <a:pt x="131" y="231"/>
                      <a:pt x="130" y="231"/>
                      <a:pt x="129" y="231"/>
                    </a:cubicBezTo>
                    <a:cubicBezTo>
                      <a:pt x="110" y="248"/>
                      <a:pt x="68" y="310"/>
                      <a:pt x="85" y="330"/>
                    </a:cubicBezTo>
                    <a:cubicBezTo>
                      <a:pt x="102" y="350"/>
                      <a:pt x="170" y="321"/>
                      <a:pt x="190" y="304"/>
                    </a:cubicBezTo>
                    <a:cubicBezTo>
                      <a:pt x="190" y="303"/>
                      <a:pt x="192" y="303"/>
                      <a:pt x="192" y="302"/>
                    </a:cubicBezTo>
                    <a:cubicBezTo>
                      <a:pt x="214" y="320"/>
                      <a:pt x="240" y="335"/>
                      <a:pt x="268" y="344"/>
                    </a:cubicBezTo>
                    <a:cubicBezTo>
                      <a:pt x="267" y="345"/>
                      <a:pt x="267" y="346"/>
                      <a:pt x="267" y="346"/>
                    </a:cubicBezTo>
                    <a:cubicBezTo>
                      <a:pt x="261" y="371"/>
                      <a:pt x="266" y="445"/>
                      <a:pt x="291" y="452"/>
                    </a:cubicBezTo>
                    <a:cubicBezTo>
                      <a:pt x="317" y="457"/>
                      <a:pt x="353" y="393"/>
                      <a:pt x="359" y="368"/>
                    </a:cubicBezTo>
                    <a:cubicBezTo>
                      <a:pt x="360" y="365"/>
                      <a:pt x="360" y="363"/>
                      <a:pt x="361" y="360"/>
                    </a:cubicBezTo>
                    <a:cubicBezTo>
                      <a:pt x="397" y="360"/>
                      <a:pt x="432" y="352"/>
                      <a:pt x="465" y="338"/>
                    </a:cubicBezTo>
                    <a:cubicBezTo>
                      <a:pt x="466" y="340"/>
                      <a:pt x="467" y="343"/>
                      <a:pt x="469" y="346"/>
                    </a:cubicBezTo>
                  </a:path>
                </a:pathLst>
              </a:custGeom>
              <a:solidFill>
                <a:srgbClr val="2DD1B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99" name="Freeform 71">
                <a:extLst>
                  <a:ext uri="{FF2B5EF4-FFF2-40B4-BE49-F238E27FC236}">
                    <a16:creationId xmlns:a16="http://schemas.microsoft.com/office/drawing/2014/main" id="{8ACDC6A8-49F9-ADF1-5D1D-3CC20889C3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02226" y="10026349"/>
                <a:ext cx="495261" cy="539721"/>
              </a:xfrm>
              <a:custGeom>
                <a:avLst/>
                <a:gdLst>
                  <a:gd name="connsiteX0" fmla="*/ 385224 w 495261"/>
                  <a:gd name="connsiteY0" fmla="*/ 418529 h 539721"/>
                  <a:gd name="connsiteX1" fmla="*/ 421121 w 495261"/>
                  <a:gd name="connsiteY1" fmla="*/ 460035 h 539721"/>
                  <a:gd name="connsiteX2" fmla="*/ 375321 w 495261"/>
                  <a:gd name="connsiteY2" fmla="*/ 488112 h 539721"/>
                  <a:gd name="connsiteX3" fmla="*/ 339424 w 495261"/>
                  <a:gd name="connsiteY3" fmla="*/ 447827 h 539721"/>
                  <a:gd name="connsiteX4" fmla="*/ 385224 w 495261"/>
                  <a:gd name="connsiteY4" fmla="*/ 418529 h 539721"/>
                  <a:gd name="connsiteX5" fmla="*/ 142321 w 495261"/>
                  <a:gd name="connsiteY5" fmla="*/ 369984 h 539721"/>
                  <a:gd name="connsiteX6" fmla="*/ 198971 w 495261"/>
                  <a:gd name="connsiteY6" fmla="*/ 411080 h 539721"/>
                  <a:gd name="connsiteX7" fmla="*/ 228853 w 495261"/>
                  <a:gd name="connsiteY7" fmla="*/ 509331 h 539721"/>
                  <a:gd name="connsiteX8" fmla="*/ 106836 w 495261"/>
                  <a:gd name="connsiteY8" fmla="*/ 514369 h 539721"/>
                  <a:gd name="connsiteX9" fmla="*/ 70729 w 495261"/>
                  <a:gd name="connsiteY9" fmla="*/ 395964 h 539721"/>
                  <a:gd name="connsiteX10" fmla="*/ 142321 w 495261"/>
                  <a:gd name="connsiteY10" fmla="*/ 369984 h 539721"/>
                  <a:gd name="connsiteX11" fmla="*/ 380375 w 495261"/>
                  <a:gd name="connsiteY11" fmla="*/ 85441 h 539721"/>
                  <a:gd name="connsiteX12" fmla="*/ 491063 w 495261"/>
                  <a:gd name="connsiteY12" fmla="*/ 194811 h 539721"/>
                  <a:gd name="connsiteX13" fmla="*/ 432610 w 495261"/>
                  <a:gd name="connsiteY13" fmla="*/ 338981 h 539721"/>
                  <a:gd name="connsiteX14" fmla="*/ 370426 w 495261"/>
                  <a:gd name="connsiteY14" fmla="*/ 219668 h 539721"/>
                  <a:gd name="connsiteX15" fmla="*/ 380375 w 495261"/>
                  <a:gd name="connsiteY15" fmla="*/ 85441 h 539721"/>
                  <a:gd name="connsiteX16" fmla="*/ 254934 w 495261"/>
                  <a:gd name="connsiteY16" fmla="*/ 546 h 539721"/>
                  <a:gd name="connsiteX17" fmla="*/ 272389 w 495261"/>
                  <a:gd name="connsiteY17" fmla="*/ 98689 h 539721"/>
                  <a:gd name="connsiteX18" fmla="*/ 246207 w 495261"/>
                  <a:gd name="connsiteY18" fmla="*/ 231618 h 539721"/>
                  <a:gd name="connsiteX19" fmla="*/ 161427 w 495261"/>
                  <a:gd name="connsiteY19" fmla="*/ 313611 h 539721"/>
                  <a:gd name="connsiteX20" fmla="*/ 26778 w 495261"/>
                  <a:gd name="connsiteY20" fmla="*/ 308642 h 539721"/>
                  <a:gd name="connsiteX21" fmla="*/ 69168 w 495261"/>
                  <a:gd name="connsiteY21" fmla="*/ 98689 h 539721"/>
                  <a:gd name="connsiteX22" fmla="*/ 254934 w 495261"/>
                  <a:gd name="connsiteY22" fmla="*/ 546 h 5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5261" h="539721">
                    <a:moveTo>
                      <a:pt x="385224" y="418529"/>
                    </a:moveTo>
                    <a:cubicBezTo>
                      <a:pt x="408743" y="422192"/>
                      <a:pt x="423597" y="440503"/>
                      <a:pt x="421121" y="460035"/>
                    </a:cubicBezTo>
                    <a:cubicBezTo>
                      <a:pt x="417408" y="479567"/>
                      <a:pt x="397602" y="491774"/>
                      <a:pt x="375321" y="488112"/>
                    </a:cubicBezTo>
                    <a:cubicBezTo>
                      <a:pt x="353040" y="484450"/>
                      <a:pt x="336948" y="466139"/>
                      <a:pt x="339424" y="447827"/>
                    </a:cubicBezTo>
                    <a:cubicBezTo>
                      <a:pt x="341899" y="428295"/>
                      <a:pt x="362943" y="416088"/>
                      <a:pt x="385224" y="418529"/>
                    </a:cubicBezTo>
                    <a:close/>
                    <a:moveTo>
                      <a:pt x="142321" y="369984"/>
                    </a:moveTo>
                    <a:cubicBezTo>
                      <a:pt x="170957" y="371087"/>
                      <a:pt x="197104" y="383368"/>
                      <a:pt x="198971" y="411080"/>
                    </a:cubicBezTo>
                    <a:cubicBezTo>
                      <a:pt x="203951" y="504292"/>
                      <a:pt x="228853" y="485398"/>
                      <a:pt x="228853" y="509331"/>
                    </a:cubicBezTo>
                    <a:cubicBezTo>
                      <a:pt x="231343" y="552158"/>
                      <a:pt x="150414" y="545860"/>
                      <a:pt x="106836" y="514369"/>
                    </a:cubicBezTo>
                    <a:cubicBezTo>
                      <a:pt x="62014" y="482879"/>
                      <a:pt x="45828" y="429974"/>
                      <a:pt x="70729" y="395964"/>
                    </a:cubicBezTo>
                    <a:cubicBezTo>
                      <a:pt x="82558" y="378959"/>
                      <a:pt x="113684" y="368882"/>
                      <a:pt x="142321" y="369984"/>
                    </a:cubicBezTo>
                    <a:close/>
                    <a:moveTo>
                      <a:pt x="380375" y="85441"/>
                    </a:moveTo>
                    <a:cubicBezTo>
                      <a:pt x="426391" y="75498"/>
                      <a:pt x="477383" y="123969"/>
                      <a:pt x="491063" y="194811"/>
                    </a:cubicBezTo>
                    <a:cubicBezTo>
                      <a:pt x="505987" y="264411"/>
                      <a:pt x="479870" y="329039"/>
                      <a:pt x="432610" y="338981"/>
                    </a:cubicBezTo>
                    <a:cubicBezTo>
                      <a:pt x="385350" y="348924"/>
                      <a:pt x="415198" y="275596"/>
                      <a:pt x="370426" y="219668"/>
                    </a:cubicBezTo>
                    <a:cubicBezTo>
                      <a:pt x="309485" y="145097"/>
                      <a:pt x="333115" y="95384"/>
                      <a:pt x="380375" y="85441"/>
                    </a:cubicBezTo>
                    <a:close/>
                    <a:moveTo>
                      <a:pt x="254934" y="546"/>
                    </a:moveTo>
                    <a:cubicBezTo>
                      <a:pt x="352181" y="-6908"/>
                      <a:pt x="327246" y="63904"/>
                      <a:pt x="272389" y="98689"/>
                    </a:cubicBezTo>
                    <a:cubicBezTo>
                      <a:pt x="229999" y="127263"/>
                      <a:pt x="229999" y="157078"/>
                      <a:pt x="246207" y="231618"/>
                    </a:cubicBezTo>
                    <a:cubicBezTo>
                      <a:pt x="263662" y="312369"/>
                      <a:pt x="236233" y="343427"/>
                      <a:pt x="161427" y="313611"/>
                    </a:cubicBezTo>
                    <a:cubicBezTo>
                      <a:pt x="102830" y="290007"/>
                      <a:pt x="84129" y="318580"/>
                      <a:pt x="26778" y="308642"/>
                    </a:cubicBezTo>
                    <a:cubicBezTo>
                      <a:pt x="-25586" y="297461"/>
                      <a:pt x="4336" y="180683"/>
                      <a:pt x="69168" y="98689"/>
                    </a:cubicBezTo>
                    <a:cubicBezTo>
                      <a:pt x="133999" y="17938"/>
                      <a:pt x="201324" y="4273"/>
                      <a:pt x="254934" y="546"/>
                    </a:cubicBezTo>
                    <a:close/>
                  </a:path>
                </a:pathLst>
              </a:custGeom>
              <a:solidFill>
                <a:srgbClr val="FFFFFF">
                  <a:alpha val="70000"/>
                </a:srgbClr>
              </a:solidFill>
              <a:ln>
                <a:noFill/>
              </a:ln>
              <a:effectLst/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00" name="Freeform 72">
                <a:extLst>
                  <a:ext uri="{FF2B5EF4-FFF2-40B4-BE49-F238E27FC236}">
                    <a16:creationId xmlns:a16="http://schemas.microsoft.com/office/drawing/2014/main" id="{E9AFFD41-354A-BB1D-2A42-D278D288BE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60683" y="3744108"/>
                <a:ext cx="1370780" cy="1369309"/>
              </a:xfrm>
              <a:custGeom>
                <a:avLst/>
                <a:gdLst>
                  <a:gd name="connsiteX0" fmla="*/ 660208 w 1370780"/>
                  <a:gd name="connsiteY0" fmla="*/ 1149449 h 1369309"/>
                  <a:gd name="connsiteX1" fmla="*/ 709695 w 1370780"/>
                  <a:gd name="connsiteY1" fmla="*/ 1255557 h 1369309"/>
                  <a:gd name="connsiteX2" fmla="*/ 626805 w 1370780"/>
                  <a:gd name="connsiteY2" fmla="*/ 1369067 h 1369309"/>
                  <a:gd name="connsiteX3" fmla="*/ 588453 w 1370780"/>
                  <a:gd name="connsiteY3" fmla="*/ 1246920 h 1369309"/>
                  <a:gd name="connsiteX4" fmla="*/ 660208 w 1370780"/>
                  <a:gd name="connsiteY4" fmla="*/ 1149449 h 1369309"/>
                  <a:gd name="connsiteX5" fmla="*/ 1033984 w 1370780"/>
                  <a:gd name="connsiteY5" fmla="*/ 1017976 h 1369309"/>
                  <a:gd name="connsiteX6" fmla="*/ 1118152 w 1370780"/>
                  <a:gd name="connsiteY6" fmla="*/ 1067078 h 1369309"/>
                  <a:gd name="connsiteX7" fmla="*/ 1143301 w 1370780"/>
                  <a:gd name="connsiteY7" fmla="*/ 1204031 h 1369309"/>
                  <a:gd name="connsiteX8" fmla="*/ 1026361 w 1370780"/>
                  <a:gd name="connsiteY8" fmla="*/ 1148509 h 1369309"/>
                  <a:gd name="connsiteX9" fmla="*/ 1006242 w 1370780"/>
                  <a:gd name="connsiteY9" fmla="*/ 1028830 h 1369309"/>
                  <a:gd name="connsiteX10" fmla="*/ 1033984 w 1370780"/>
                  <a:gd name="connsiteY10" fmla="*/ 1017976 h 1369309"/>
                  <a:gd name="connsiteX11" fmla="*/ 318001 w 1370780"/>
                  <a:gd name="connsiteY11" fmla="*/ 981750 h 1369309"/>
                  <a:gd name="connsiteX12" fmla="*/ 343403 w 1370780"/>
                  <a:gd name="connsiteY12" fmla="*/ 996494 h 1369309"/>
                  <a:gd name="connsiteX13" fmla="*/ 304456 w 1370780"/>
                  <a:gd name="connsiteY13" fmla="*/ 1107360 h 1369309"/>
                  <a:gd name="connsiteX14" fmla="*/ 165000 w 1370780"/>
                  <a:gd name="connsiteY14" fmla="*/ 1131997 h 1369309"/>
                  <a:gd name="connsiteX15" fmla="*/ 221536 w 1370780"/>
                  <a:gd name="connsiteY15" fmla="*/ 1017435 h 1369309"/>
                  <a:gd name="connsiteX16" fmla="*/ 318001 w 1370780"/>
                  <a:gd name="connsiteY16" fmla="*/ 981750 h 1369309"/>
                  <a:gd name="connsiteX17" fmla="*/ 1248276 w 1370780"/>
                  <a:gd name="connsiteY17" fmla="*/ 636163 h 1369309"/>
                  <a:gd name="connsiteX18" fmla="*/ 1370780 w 1370780"/>
                  <a:gd name="connsiteY18" fmla="*/ 707154 h 1369309"/>
                  <a:gd name="connsiteX19" fmla="*/ 1253225 w 1370780"/>
                  <a:gd name="connsiteY19" fmla="*/ 761665 h 1369309"/>
                  <a:gd name="connsiteX20" fmla="*/ 1148045 w 1370780"/>
                  <a:gd name="connsiteY20" fmla="*/ 698280 h 1369309"/>
                  <a:gd name="connsiteX21" fmla="*/ 1248276 w 1370780"/>
                  <a:gd name="connsiteY21" fmla="*/ 636163 h 1369309"/>
                  <a:gd name="connsiteX22" fmla="*/ 116334 w 1370780"/>
                  <a:gd name="connsiteY22" fmla="*/ 579945 h 1369309"/>
                  <a:gd name="connsiteX23" fmla="*/ 222753 w 1370780"/>
                  <a:gd name="connsiteY23" fmla="*/ 639991 h 1369309"/>
                  <a:gd name="connsiteX24" fmla="*/ 123759 w 1370780"/>
                  <a:gd name="connsiteY24" fmla="*/ 702538 h 1369309"/>
                  <a:gd name="connsiteX25" fmla="*/ 16 w 1370780"/>
                  <a:gd name="connsiteY25" fmla="*/ 636238 h 1369309"/>
                  <a:gd name="connsiteX26" fmla="*/ 116334 w 1370780"/>
                  <a:gd name="connsiteY26" fmla="*/ 579945 h 1369309"/>
                  <a:gd name="connsiteX27" fmla="*/ 1162472 w 1370780"/>
                  <a:gd name="connsiteY27" fmla="*/ 202428 h 1369309"/>
                  <a:gd name="connsiteX28" fmla="*/ 1191532 w 1370780"/>
                  <a:gd name="connsiteY28" fmla="*/ 213951 h 1369309"/>
                  <a:gd name="connsiteX29" fmla="*/ 1146984 w 1370780"/>
                  <a:gd name="connsiteY29" fmla="*/ 334615 h 1369309"/>
                  <a:gd name="connsiteX30" fmla="*/ 1029429 w 1370780"/>
                  <a:gd name="connsiteY30" fmla="*/ 365397 h 1369309"/>
                  <a:gd name="connsiteX31" fmla="*/ 1057890 w 1370780"/>
                  <a:gd name="connsiteY31" fmla="*/ 252121 h 1369309"/>
                  <a:gd name="connsiteX32" fmla="*/ 1162472 w 1370780"/>
                  <a:gd name="connsiteY32" fmla="*/ 202428 h 1369309"/>
                  <a:gd name="connsiteX33" fmla="*/ 241783 w 1370780"/>
                  <a:gd name="connsiteY33" fmla="*/ 192114 h 1369309"/>
                  <a:gd name="connsiteX34" fmla="*/ 339434 w 1370780"/>
                  <a:gd name="connsiteY34" fmla="*/ 239902 h 1369309"/>
                  <a:gd name="connsiteX35" fmla="*/ 381974 w 1370780"/>
                  <a:gd name="connsiteY35" fmla="*/ 353179 h 1369309"/>
                  <a:gd name="connsiteX36" fmla="*/ 264363 w 1370780"/>
                  <a:gd name="connsiteY36" fmla="*/ 334710 h 1369309"/>
                  <a:gd name="connsiteX37" fmla="*/ 215567 w 1370780"/>
                  <a:gd name="connsiteY37" fmla="*/ 205427 h 1369309"/>
                  <a:gd name="connsiteX38" fmla="*/ 241783 w 1370780"/>
                  <a:gd name="connsiteY38" fmla="*/ 192114 h 1369309"/>
                  <a:gd name="connsiteX39" fmla="*/ 722099 w 1370780"/>
                  <a:gd name="connsiteY39" fmla="*/ 139 h 1369309"/>
                  <a:gd name="connsiteX40" fmla="*/ 765793 w 1370780"/>
                  <a:gd name="connsiteY40" fmla="*/ 121112 h 1369309"/>
                  <a:gd name="connsiteX41" fmla="*/ 694634 w 1370780"/>
                  <a:gd name="connsiteY41" fmla="*/ 222131 h 1369309"/>
                  <a:gd name="connsiteX42" fmla="*/ 642201 w 1370780"/>
                  <a:gd name="connsiteY42" fmla="*/ 116124 h 1369309"/>
                  <a:gd name="connsiteX43" fmla="*/ 722099 w 1370780"/>
                  <a:gd name="connsiteY43" fmla="*/ 139 h 1369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1370780" h="1369309">
                    <a:moveTo>
                      <a:pt x="660208" y="1149449"/>
                    </a:moveTo>
                    <a:cubicBezTo>
                      <a:pt x="703509" y="1154385"/>
                      <a:pt x="717118" y="1209906"/>
                      <a:pt x="709695" y="1255557"/>
                    </a:cubicBezTo>
                    <a:cubicBezTo>
                      <a:pt x="702272" y="1302442"/>
                      <a:pt x="670105" y="1374002"/>
                      <a:pt x="626805" y="1369067"/>
                    </a:cubicBezTo>
                    <a:cubicBezTo>
                      <a:pt x="583504" y="1364132"/>
                      <a:pt x="581030" y="1292571"/>
                      <a:pt x="588453" y="1246920"/>
                    </a:cubicBezTo>
                    <a:cubicBezTo>
                      <a:pt x="595876" y="1200036"/>
                      <a:pt x="618145" y="1144514"/>
                      <a:pt x="660208" y="1149449"/>
                    </a:cubicBezTo>
                    <a:close/>
                    <a:moveTo>
                      <a:pt x="1033984" y="1017976"/>
                    </a:moveTo>
                    <a:cubicBezTo>
                      <a:pt x="1063455" y="1015952"/>
                      <a:pt x="1096462" y="1038392"/>
                      <a:pt x="1118152" y="1067078"/>
                    </a:cubicBezTo>
                    <a:cubicBezTo>
                      <a:pt x="1147073" y="1105326"/>
                      <a:pt x="1178509" y="1176887"/>
                      <a:pt x="1143301" y="1204031"/>
                    </a:cubicBezTo>
                    <a:cubicBezTo>
                      <a:pt x="1109350" y="1231174"/>
                      <a:pt x="1055281" y="1185524"/>
                      <a:pt x="1026361" y="1148509"/>
                    </a:cubicBezTo>
                    <a:cubicBezTo>
                      <a:pt x="997440" y="1111495"/>
                      <a:pt x="971034" y="1055974"/>
                      <a:pt x="1006242" y="1028830"/>
                    </a:cubicBezTo>
                    <a:cubicBezTo>
                      <a:pt x="1014730" y="1022044"/>
                      <a:pt x="1024160" y="1018651"/>
                      <a:pt x="1033984" y="1017976"/>
                    </a:cubicBezTo>
                    <a:close/>
                    <a:moveTo>
                      <a:pt x="318001" y="981750"/>
                    </a:moveTo>
                    <a:cubicBezTo>
                      <a:pt x="327777" y="983560"/>
                      <a:pt x="336493" y="988179"/>
                      <a:pt x="343403" y="996494"/>
                    </a:cubicBezTo>
                    <a:cubicBezTo>
                      <a:pt x="371042" y="1030986"/>
                      <a:pt x="342146" y="1079027"/>
                      <a:pt x="304456" y="1107360"/>
                    </a:cubicBezTo>
                    <a:cubicBezTo>
                      <a:pt x="265508" y="1135692"/>
                      <a:pt x="192640" y="1165256"/>
                      <a:pt x="165000" y="1131997"/>
                    </a:cubicBezTo>
                    <a:cubicBezTo>
                      <a:pt x="136104" y="1098737"/>
                      <a:pt x="182589" y="1045768"/>
                      <a:pt x="221536" y="1017435"/>
                    </a:cubicBezTo>
                    <a:cubicBezTo>
                      <a:pt x="249804" y="996186"/>
                      <a:pt x="288673" y="976323"/>
                      <a:pt x="318001" y="981750"/>
                    </a:cubicBezTo>
                    <a:close/>
                    <a:moveTo>
                      <a:pt x="1248276" y="636163"/>
                    </a:moveTo>
                    <a:cubicBezTo>
                      <a:pt x="1295297" y="638698"/>
                      <a:pt x="1370780" y="662784"/>
                      <a:pt x="1370780" y="707154"/>
                    </a:cubicBezTo>
                    <a:cubicBezTo>
                      <a:pt x="1369542" y="751524"/>
                      <a:pt x="1300247" y="764201"/>
                      <a:pt x="1253225" y="761665"/>
                    </a:cubicBezTo>
                    <a:cubicBezTo>
                      <a:pt x="1204966" y="759130"/>
                      <a:pt x="1146808" y="742650"/>
                      <a:pt x="1148045" y="698280"/>
                    </a:cubicBezTo>
                    <a:cubicBezTo>
                      <a:pt x="1148045" y="653910"/>
                      <a:pt x="1201254" y="633627"/>
                      <a:pt x="1248276" y="636163"/>
                    </a:cubicBezTo>
                    <a:close/>
                    <a:moveTo>
                      <a:pt x="116334" y="579945"/>
                    </a:moveTo>
                    <a:cubicBezTo>
                      <a:pt x="163357" y="581196"/>
                      <a:pt x="221516" y="596207"/>
                      <a:pt x="222753" y="639991"/>
                    </a:cubicBezTo>
                    <a:cubicBezTo>
                      <a:pt x="222753" y="683774"/>
                      <a:pt x="170781" y="703789"/>
                      <a:pt x="123759" y="702538"/>
                    </a:cubicBezTo>
                    <a:cubicBezTo>
                      <a:pt x="75499" y="701287"/>
                      <a:pt x="1254" y="680021"/>
                      <a:pt x="16" y="636238"/>
                    </a:cubicBezTo>
                    <a:cubicBezTo>
                      <a:pt x="-1221" y="592454"/>
                      <a:pt x="69312" y="578694"/>
                      <a:pt x="116334" y="579945"/>
                    </a:cubicBezTo>
                    <a:close/>
                    <a:moveTo>
                      <a:pt x="1162472" y="202428"/>
                    </a:moveTo>
                    <a:cubicBezTo>
                      <a:pt x="1173744" y="202793"/>
                      <a:pt x="1183798" y="206256"/>
                      <a:pt x="1191532" y="213951"/>
                    </a:cubicBezTo>
                    <a:cubicBezTo>
                      <a:pt x="1222468" y="244733"/>
                      <a:pt x="1181632" y="302603"/>
                      <a:pt x="1146984" y="334615"/>
                    </a:cubicBezTo>
                    <a:cubicBezTo>
                      <a:pt x="1111099" y="366628"/>
                      <a:pt x="1059127" y="396179"/>
                      <a:pt x="1029429" y="365397"/>
                    </a:cubicBezTo>
                    <a:cubicBezTo>
                      <a:pt x="998493" y="334615"/>
                      <a:pt x="1023242" y="284134"/>
                      <a:pt x="1057890" y="252121"/>
                    </a:cubicBezTo>
                    <a:cubicBezTo>
                      <a:pt x="1083876" y="228111"/>
                      <a:pt x="1128655" y="201331"/>
                      <a:pt x="1162472" y="202428"/>
                    </a:cubicBezTo>
                    <a:close/>
                    <a:moveTo>
                      <a:pt x="241783" y="192114"/>
                    </a:moveTo>
                    <a:cubicBezTo>
                      <a:pt x="272574" y="189344"/>
                      <a:pt x="314097" y="214969"/>
                      <a:pt x="339434" y="239902"/>
                    </a:cubicBezTo>
                    <a:cubicBezTo>
                      <a:pt x="374467" y="270684"/>
                      <a:pt x="409500" y="319935"/>
                      <a:pt x="381974" y="353179"/>
                    </a:cubicBezTo>
                    <a:cubicBezTo>
                      <a:pt x="353197" y="385192"/>
                      <a:pt x="299396" y="366723"/>
                      <a:pt x="264363" y="334710"/>
                    </a:cubicBezTo>
                    <a:cubicBezTo>
                      <a:pt x="229330" y="302697"/>
                      <a:pt x="185539" y="237440"/>
                      <a:pt x="215567" y="205427"/>
                    </a:cubicBezTo>
                    <a:cubicBezTo>
                      <a:pt x="222449" y="197116"/>
                      <a:pt x="231520" y="193038"/>
                      <a:pt x="241783" y="192114"/>
                    </a:cubicBezTo>
                    <a:close/>
                    <a:moveTo>
                      <a:pt x="722099" y="139"/>
                    </a:moveTo>
                    <a:cubicBezTo>
                      <a:pt x="765793" y="3881"/>
                      <a:pt x="772035" y="74968"/>
                      <a:pt x="765793" y="121112"/>
                    </a:cubicBezTo>
                    <a:cubicBezTo>
                      <a:pt x="759551" y="168504"/>
                      <a:pt x="738328" y="225873"/>
                      <a:pt x="694634" y="222131"/>
                    </a:cubicBezTo>
                    <a:cubicBezTo>
                      <a:pt x="650940" y="218390"/>
                      <a:pt x="635959" y="163515"/>
                      <a:pt x="642201" y="116124"/>
                    </a:cubicBezTo>
                    <a:cubicBezTo>
                      <a:pt x="648443" y="68732"/>
                      <a:pt x="678405" y="-3602"/>
                      <a:pt x="722099" y="139"/>
                    </a:cubicBezTo>
                    <a:close/>
                  </a:path>
                </a:pathLst>
              </a:custGeom>
              <a:solidFill>
                <a:srgbClr val="47B5A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01" name="Freeform 487">
                <a:extLst>
                  <a:ext uri="{FF2B5EF4-FFF2-40B4-BE49-F238E27FC236}">
                    <a16:creationId xmlns:a16="http://schemas.microsoft.com/office/drawing/2014/main" id="{74E6E313-C7D3-5EB7-B31B-05EB8FF393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82565" y="3691060"/>
                <a:ext cx="1180983" cy="1148119"/>
              </a:xfrm>
              <a:custGeom>
                <a:avLst/>
                <a:gdLst>
                  <a:gd name="T0" fmla="*/ 340953 w 949"/>
                  <a:gd name="T1" fmla="*/ 95826 h 921"/>
                  <a:gd name="T2" fmla="*/ 340953 w 949"/>
                  <a:gd name="T3" fmla="*/ 95826 h 921"/>
                  <a:gd name="T4" fmla="*/ 318655 w 949"/>
                  <a:gd name="T5" fmla="*/ 77453 h 921"/>
                  <a:gd name="T6" fmla="*/ 318655 w 949"/>
                  <a:gd name="T7" fmla="*/ 77453 h 921"/>
                  <a:gd name="T8" fmla="*/ 318655 w 949"/>
                  <a:gd name="T9" fmla="*/ 77093 h 921"/>
                  <a:gd name="T10" fmla="*/ 318655 w 949"/>
                  <a:gd name="T11" fmla="*/ 77093 h 921"/>
                  <a:gd name="T12" fmla="*/ 318295 w 949"/>
                  <a:gd name="T13" fmla="*/ 9006 h 921"/>
                  <a:gd name="T14" fmla="*/ 318295 w 949"/>
                  <a:gd name="T15" fmla="*/ 9006 h 921"/>
                  <a:gd name="T16" fmla="*/ 264706 w 949"/>
                  <a:gd name="T17" fmla="*/ 51876 h 921"/>
                  <a:gd name="T18" fmla="*/ 264706 w 949"/>
                  <a:gd name="T19" fmla="*/ 51876 h 921"/>
                  <a:gd name="T20" fmla="*/ 264347 w 949"/>
                  <a:gd name="T21" fmla="*/ 52956 h 921"/>
                  <a:gd name="T22" fmla="*/ 264347 w 949"/>
                  <a:gd name="T23" fmla="*/ 52956 h 921"/>
                  <a:gd name="T24" fmla="*/ 184863 w 949"/>
                  <a:gd name="T25" fmla="*/ 52596 h 921"/>
                  <a:gd name="T26" fmla="*/ 184863 w 949"/>
                  <a:gd name="T27" fmla="*/ 52596 h 921"/>
                  <a:gd name="T28" fmla="*/ 184863 w 949"/>
                  <a:gd name="T29" fmla="*/ 51876 h 921"/>
                  <a:gd name="T30" fmla="*/ 184863 w 949"/>
                  <a:gd name="T31" fmla="*/ 51876 h 921"/>
                  <a:gd name="T32" fmla="*/ 133792 w 949"/>
                  <a:gd name="T33" fmla="*/ 6124 h 921"/>
                  <a:gd name="T34" fmla="*/ 133792 w 949"/>
                  <a:gd name="T35" fmla="*/ 6124 h 921"/>
                  <a:gd name="T36" fmla="*/ 129476 w 949"/>
                  <a:gd name="T37" fmla="*/ 74571 h 921"/>
                  <a:gd name="T38" fmla="*/ 129476 w 949"/>
                  <a:gd name="T39" fmla="*/ 74571 h 921"/>
                  <a:gd name="T40" fmla="*/ 130555 w 949"/>
                  <a:gd name="T41" fmla="*/ 76733 h 921"/>
                  <a:gd name="T42" fmla="*/ 130555 w 949"/>
                  <a:gd name="T43" fmla="*/ 76733 h 921"/>
                  <a:gd name="T44" fmla="*/ 90633 w 949"/>
                  <a:gd name="T45" fmla="*/ 114559 h 921"/>
                  <a:gd name="T46" fmla="*/ 90633 w 949"/>
                  <a:gd name="T47" fmla="*/ 114559 h 921"/>
                  <a:gd name="T48" fmla="*/ 89554 w 949"/>
                  <a:gd name="T49" fmla="*/ 113838 h 921"/>
                  <a:gd name="T50" fmla="*/ 89554 w 949"/>
                  <a:gd name="T51" fmla="*/ 113838 h 921"/>
                  <a:gd name="T52" fmla="*/ 21579 w 949"/>
                  <a:gd name="T53" fmla="*/ 108795 h 921"/>
                  <a:gd name="T54" fmla="*/ 21579 w 949"/>
                  <a:gd name="T55" fmla="*/ 108795 h 921"/>
                  <a:gd name="T56" fmla="*/ 59703 w 949"/>
                  <a:gd name="T57" fmla="*/ 165714 h 921"/>
                  <a:gd name="T58" fmla="*/ 59703 w 949"/>
                  <a:gd name="T59" fmla="*/ 165714 h 921"/>
                  <a:gd name="T60" fmla="*/ 63659 w 949"/>
                  <a:gd name="T61" fmla="*/ 167515 h 921"/>
                  <a:gd name="T62" fmla="*/ 63659 w 949"/>
                  <a:gd name="T63" fmla="*/ 167515 h 921"/>
                  <a:gd name="T64" fmla="*/ 58264 w 949"/>
                  <a:gd name="T65" fmla="*/ 234881 h 921"/>
                  <a:gd name="T66" fmla="*/ 58264 w 949"/>
                  <a:gd name="T67" fmla="*/ 234881 h 921"/>
                  <a:gd name="T68" fmla="*/ 52150 w 949"/>
                  <a:gd name="T69" fmla="*/ 236322 h 921"/>
                  <a:gd name="T70" fmla="*/ 52150 w 949"/>
                  <a:gd name="T71" fmla="*/ 236322 h 921"/>
                  <a:gd name="T72" fmla="*/ 5754 w 949"/>
                  <a:gd name="T73" fmla="*/ 286397 h 921"/>
                  <a:gd name="T74" fmla="*/ 5754 w 949"/>
                  <a:gd name="T75" fmla="*/ 286397 h 921"/>
                  <a:gd name="T76" fmla="*/ 73729 w 949"/>
                  <a:gd name="T77" fmla="*/ 292161 h 921"/>
                  <a:gd name="T78" fmla="*/ 73729 w 949"/>
                  <a:gd name="T79" fmla="*/ 292161 h 921"/>
                  <a:gd name="T80" fmla="*/ 75168 w 949"/>
                  <a:gd name="T81" fmla="*/ 291440 h 921"/>
                  <a:gd name="T82" fmla="*/ 75168 w 949"/>
                  <a:gd name="T83" fmla="*/ 291440 h 921"/>
                  <a:gd name="T84" fmla="*/ 103940 w 949"/>
                  <a:gd name="T85" fmla="*/ 331428 h 921"/>
                  <a:gd name="T86" fmla="*/ 103940 w 949"/>
                  <a:gd name="T87" fmla="*/ 331428 h 921"/>
                  <a:gd name="T88" fmla="*/ 340953 w 949"/>
                  <a:gd name="T89" fmla="*/ 95826 h 92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949" h="921">
                    <a:moveTo>
                      <a:pt x="948" y="266"/>
                    </a:moveTo>
                    <a:lnTo>
                      <a:pt x="948" y="266"/>
                    </a:lnTo>
                    <a:cubicBezTo>
                      <a:pt x="929" y="248"/>
                      <a:pt x="908" y="230"/>
                      <a:pt x="886" y="215"/>
                    </a:cubicBezTo>
                    <a:cubicBezTo>
                      <a:pt x="886" y="215"/>
                      <a:pt x="886" y="215"/>
                      <a:pt x="886" y="214"/>
                    </a:cubicBezTo>
                    <a:cubicBezTo>
                      <a:pt x="906" y="173"/>
                      <a:pt x="925" y="45"/>
                      <a:pt x="885" y="25"/>
                    </a:cubicBezTo>
                    <a:cubicBezTo>
                      <a:pt x="843" y="5"/>
                      <a:pt x="756" y="103"/>
                      <a:pt x="736" y="144"/>
                    </a:cubicBezTo>
                    <a:cubicBezTo>
                      <a:pt x="736" y="145"/>
                      <a:pt x="735" y="146"/>
                      <a:pt x="735" y="147"/>
                    </a:cubicBezTo>
                    <a:cubicBezTo>
                      <a:pt x="661" y="129"/>
                      <a:pt x="586" y="129"/>
                      <a:pt x="514" y="146"/>
                    </a:cubicBezTo>
                    <a:cubicBezTo>
                      <a:pt x="514" y="145"/>
                      <a:pt x="514" y="144"/>
                      <a:pt x="514" y="144"/>
                    </a:cubicBezTo>
                    <a:cubicBezTo>
                      <a:pt x="496" y="101"/>
                      <a:pt x="414" y="0"/>
                      <a:pt x="372" y="17"/>
                    </a:cubicBezTo>
                    <a:cubicBezTo>
                      <a:pt x="329" y="35"/>
                      <a:pt x="343" y="165"/>
                      <a:pt x="360" y="207"/>
                    </a:cubicBezTo>
                    <a:cubicBezTo>
                      <a:pt x="362" y="209"/>
                      <a:pt x="362" y="211"/>
                      <a:pt x="363" y="213"/>
                    </a:cubicBezTo>
                    <a:cubicBezTo>
                      <a:pt x="321" y="241"/>
                      <a:pt x="283" y="276"/>
                      <a:pt x="252" y="318"/>
                    </a:cubicBezTo>
                    <a:cubicBezTo>
                      <a:pt x="251" y="317"/>
                      <a:pt x="250" y="317"/>
                      <a:pt x="249" y="316"/>
                    </a:cubicBezTo>
                    <a:cubicBezTo>
                      <a:pt x="210" y="293"/>
                      <a:pt x="83" y="262"/>
                      <a:pt x="60" y="302"/>
                    </a:cubicBezTo>
                    <a:cubicBezTo>
                      <a:pt x="37" y="342"/>
                      <a:pt x="126" y="436"/>
                      <a:pt x="166" y="460"/>
                    </a:cubicBezTo>
                    <a:cubicBezTo>
                      <a:pt x="169" y="461"/>
                      <a:pt x="174" y="463"/>
                      <a:pt x="177" y="465"/>
                    </a:cubicBezTo>
                    <a:cubicBezTo>
                      <a:pt x="159" y="527"/>
                      <a:pt x="154" y="590"/>
                      <a:pt x="162" y="652"/>
                    </a:cubicBezTo>
                    <a:cubicBezTo>
                      <a:pt x="156" y="652"/>
                      <a:pt x="151" y="654"/>
                      <a:pt x="145" y="656"/>
                    </a:cubicBezTo>
                    <a:cubicBezTo>
                      <a:pt x="102" y="672"/>
                      <a:pt x="0" y="753"/>
                      <a:pt x="16" y="795"/>
                    </a:cubicBezTo>
                    <a:cubicBezTo>
                      <a:pt x="32" y="838"/>
                      <a:pt x="162" y="827"/>
                      <a:pt x="205" y="811"/>
                    </a:cubicBezTo>
                    <a:cubicBezTo>
                      <a:pt x="207" y="810"/>
                      <a:pt x="208" y="810"/>
                      <a:pt x="209" y="809"/>
                    </a:cubicBezTo>
                    <a:cubicBezTo>
                      <a:pt x="230" y="849"/>
                      <a:pt x="257" y="886"/>
                      <a:pt x="289" y="920"/>
                    </a:cubicBezTo>
                    <a:cubicBezTo>
                      <a:pt x="501" y="893"/>
                      <a:pt x="905" y="773"/>
                      <a:pt x="948" y="266"/>
                    </a:cubicBezTo>
                  </a:path>
                </a:pathLst>
              </a:custGeom>
              <a:solidFill>
                <a:srgbClr val="4BEAD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02" name="Freeform 488">
                <a:extLst>
                  <a:ext uri="{FF2B5EF4-FFF2-40B4-BE49-F238E27FC236}">
                    <a16:creationId xmlns:a16="http://schemas.microsoft.com/office/drawing/2014/main" id="{662F7536-0A7A-8BD2-D7B9-A4E05BF85E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39604" y="4020664"/>
                <a:ext cx="1164502" cy="1164598"/>
              </a:xfrm>
              <a:custGeom>
                <a:avLst/>
                <a:gdLst>
                  <a:gd name="T0" fmla="*/ 262322 w 934"/>
                  <a:gd name="T1" fmla="*/ 28076 h 935"/>
                  <a:gd name="T2" fmla="*/ 262322 w 934"/>
                  <a:gd name="T3" fmla="*/ 28076 h 935"/>
                  <a:gd name="T4" fmla="*/ 260880 w 934"/>
                  <a:gd name="T5" fmla="*/ 28796 h 935"/>
                  <a:gd name="T6" fmla="*/ 260880 w 934"/>
                  <a:gd name="T7" fmla="*/ 28796 h 935"/>
                  <a:gd name="T8" fmla="*/ 237459 w 934"/>
                  <a:gd name="T9" fmla="*/ 0 h 935"/>
                  <a:gd name="T10" fmla="*/ 237459 w 934"/>
                  <a:gd name="T11" fmla="*/ 0 h 935"/>
                  <a:gd name="T12" fmla="*/ 0 w 934"/>
                  <a:gd name="T13" fmla="*/ 235405 h 935"/>
                  <a:gd name="T14" fmla="*/ 0 w 934"/>
                  <a:gd name="T15" fmla="*/ 235405 h 935"/>
                  <a:gd name="T16" fmla="*/ 20899 w 934"/>
                  <a:gd name="T17" fmla="*/ 253762 h 935"/>
                  <a:gd name="T18" fmla="*/ 20899 w 934"/>
                  <a:gd name="T19" fmla="*/ 253762 h 935"/>
                  <a:gd name="T20" fmla="*/ 20539 w 934"/>
                  <a:gd name="T21" fmla="*/ 254482 h 935"/>
                  <a:gd name="T22" fmla="*/ 20539 w 934"/>
                  <a:gd name="T23" fmla="*/ 254482 h 935"/>
                  <a:gd name="T24" fmla="*/ 21620 w 934"/>
                  <a:gd name="T25" fmla="*/ 322872 h 935"/>
                  <a:gd name="T26" fmla="*/ 21620 w 934"/>
                  <a:gd name="T27" fmla="*/ 322872 h 935"/>
                  <a:gd name="T28" fmla="*/ 74589 w 934"/>
                  <a:gd name="T29" fmla="*/ 280038 h 935"/>
                  <a:gd name="T30" fmla="*/ 74589 w 934"/>
                  <a:gd name="T31" fmla="*/ 280038 h 935"/>
                  <a:gd name="T32" fmla="*/ 146655 w 934"/>
                  <a:gd name="T33" fmla="*/ 283998 h 935"/>
                  <a:gd name="T34" fmla="*/ 146655 w 934"/>
                  <a:gd name="T35" fmla="*/ 283998 h 935"/>
                  <a:gd name="T36" fmla="*/ 195300 w 934"/>
                  <a:gd name="T37" fmla="*/ 330791 h 935"/>
                  <a:gd name="T38" fmla="*/ 195300 w 934"/>
                  <a:gd name="T39" fmla="*/ 330791 h 935"/>
                  <a:gd name="T40" fmla="*/ 203227 w 934"/>
                  <a:gd name="T41" fmla="*/ 264201 h 935"/>
                  <a:gd name="T42" fmla="*/ 203227 w 934"/>
                  <a:gd name="T43" fmla="*/ 264201 h 935"/>
                  <a:gd name="T44" fmla="*/ 256917 w 934"/>
                  <a:gd name="T45" fmla="*/ 215248 h 935"/>
                  <a:gd name="T46" fmla="*/ 256917 w 934"/>
                  <a:gd name="T47" fmla="*/ 215248 h 935"/>
                  <a:gd name="T48" fmla="*/ 260160 w 934"/>
                  <a:gd name="T49" fmla="*/ 216688 h 935"/>
                  <a:gd name="T50" fmla="*/ 260160 w 934"/>
                  <a:gd name="T51" fmla="*/ 216688 h 935"/>
                  <a:gd name="T52" fmla="*/ 328623 w 934"/>
                  <a:gd name="T53" fmla="*/ 217048 h 935"/>
                  <a:gd name="T54" fmla="*/ 328623 w 934"/>
                  <a:gd name="T55" fmla="*/ 217048 h 935"/>
                  <a:gd name="T56" fmla="*/ 286464 w 934"/>
                  <a:gd name="T57" fmla="*/ 163056 h 935"/>
                  <a:gd name="T58" fmla="*/ 286464 w 934"/>
                  <a:gd name="T59" fmla="*/ 163056 h 935"/>
                  <a:gd name="T60" fmla="*/ 281780 w 934"/>
                  <a:gd name="T61" fmla="*/ 161616 h 935"/>
                  <a:gd name="T62" fmla="*/ 281780 w 934"/>
                  <a:gd name="T63" fmla="*/ 161616 h 935"/>
                  <a:gd name="T64" fmla="*/ 283581 w 934"/>
                  <a:gd name="T65" fmla="*/ 83868 h 935"/>
                  <a:gd name="T66" fmla="*/ 283581 w 934"/>
                  <a:gd name="T67" fmla="*/ 83868 h 935"/>
                  <a:gd name="T68" fmla="*/ 283942 w 934"/>
                  <a:gd name="T69" fmla="*/ 83868 h 935"/>
                  <a:gd name="T70" fmla="*/ 283942 w 934"/>
                  <a:gd name="T71" fmla="*/ 83868 h 935"/>
                  <a:gd name="T72" fmla="*/ 330424 w 934"/>
                  <a:gd name="T73" fmla="*/ 33475 h 935"/>
                  <a:gd name="T74" fmla="*/ 330424 w 934"/>
                  <a:gd name="T75" fmla="*/ 33475 h 935"/>
                  <a:gd name="T76" fmla="*/ 262322 w 934"/>
                  <a:gd name="T77" fmla="*/ 28076 h 93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934" h="935">
                    <a:moveTo>
                      <a:pt x="728" y="78"/>
                    </a:moveTo>
                    <a:lnTo>
                      <a:pt x="728" y="78"/>
                    </a:lnTo>
                    <a:cubicBezTo>
                      <a:pt x="726" y="79"/>
                      <a:pt x="725" y="79"/>
                      <a:pt x="724" y="80"/>
                    </a:cubicBezTo>
                    <a:cubicBezTo>
                      <a:pt x="705" y="51"/>
                      <a:pt x="683" y="25"/>
                      <a:pt x="659" y="0"/>
                    </a:cubicBezTo>
                    <a:cubicBezTo>
                      <a:pt x="616" y="507"/>
                      <a:pt x="212" y="627"/>
                      <a:pt x="0" y="654"/>
                    </a:cubicBezTo>
                    <a:cubicBezTo>
                      <a:pt x="17" y="672"/>
                      <a:pt x="37" y="689"/>
                      <a:pt x="58" y="705"/>
                    </a:cubicBezTo>
                    <a:cubicBezTo>
                      <a:pt x="57" y="706"/>
                      <a:pt x="57" y="706"/>
                      <a:pt x="57" y="707"/>
                    </a:cubicBezTo>
                    <a:cubicBezTo>
                      <a:pt x="37" y="749"/>
                      <a:pt x="19" y="878"/>
                      <a:pt x="60" y="897"/>
                    </a:cubicBezTo>
                    <a:cubicBezTo>
                      <a:pt x="101" y="917"/>
                      <a:pt x="187" y="820"/>
                      <a:pt x="207" y="778"/>
                    </a:cubicBezTo>
                    <a:cubicBezTo>
                      <a:pt x="273" y="797"/>
                      <a:pt x="342" y="800"/>
                      <a:pt x="407" y="789"/>
                    </a:cubicBezTo>
                    <a:cubicBezTo>
                      <a:pt x="425" y="834"/>
                      <a:pt x="500" y="934"/>
                      <a:pt x="542" y="919"/>
                    </a:cubicBezTo>
                    <a:cubicBezTo>
                      <a:pt x="584" y="904"/>
                      <a:pt x="578" y="781"/>
                      <a:pt x="564" y="734"/>
                    </a:cubicBezTo>
                    <a:cubicBezTo>
                      <a:pt x="622" y="701"/>
                      <a:pt x="673" y="655"/>
                      <a:pt x="713" y="598"/>
                    </a:cubicBezTo>
                    <a:cubicBezTo>
                      <a:pt x="716" y="599"/>
                      <a:pt x="719" y="601"/>
                      <a:pt x="722" y="602"/>
                    </a:cubicBezTo>
                    <a:cubicBezTo>
                      <a:pt x="763" y="622"/>
                      <a:pt x="891" y="644"/>
                      <a:pt x="912" y="603"/>
                    </a:cubicBezTo>
                    <a:cubicBezTo>
                      <a:pt x="932" y="562"/>
                      <a:pt x="837" y="474"/>
                      <a:pt x="795" y="453"/>
                    </a:cubicBezTo>
                    <a:cubicBezTo>
                      <a:pt x="791" y="452"/>
                      <a:pt x="787" y="450"/>
                      <a:pt x="782" y="449"/>
                    </a:cubicBezTo>
                    <a:cubicBezTo>
                      <a:pt x="802" y="377"/>
                      <a:pt x="802" y="303"/>
                      <a:pt x="787" y="233"/>
                    </a:cubicBezTo>
                    <a:cubicBezTo>
                      <a:pt x="787" y="233"/>
                      <a:pt x="787" y="233"/>
                      <a:pt x="788" y="233"/>
                    </a:cubicBezTo>
                    <a:cubicBezTo>
                      <a:pt x="830" y="216"/>
                      <a:pt x="933" y="136"/>
                      <a:pt x="917" y="93"/>
                    </a:cubicBezTo>
                    <a:cubicBezTo>
                      <a:pt x="900" y="51"/>
                      <a:pt x="770" y="62"/>
                      <a:pt x="728" y="78"/>
                    </a:cubicBezTo>
                  </a:path>
                </a:pathLst>
              </a:custGeom>
              <a:solidFill>
                <a:srgbClr val="2DD1B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03" name="Freeform 75">
                <a:extLst>
                  <a:ext uri="{FF2B5EF4-FFF2-40B4-BE49-F238E27FC236}">
                    <a16:creationId xmlns:a16="http://schemas.microsoft.com/office/drawing/2014/main" id="{C57271A1-19FF-F921-ED3D-EE3489A3D5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37971" y="3965275"/>
                <a:ext cx="904066" cy="873869"/>
              </a:xfrm>
              <a:custGeom>
                <a:avLst/>
                <a:gdLst>
                  <a:gd name="connsiteX0" fmla="*/ 570960 w 904066"/>
                  <a:gd name="connsiteY0" fmla="*/ 631586 h 873869"/>
                  <a:gd name="connsiteX1" fmla="*/ 690534 w 904066"/>
                  <a:gd name="connsiteY1" fmla="*/ 741174 h 873869"/>
                  <a:gd name="connsiteX2" fmla="*/ 448123 w 904066"/>
                  <a:gd name="connsiteY2" fmla="*/ 872502 h 873869"/>
                  <a:gd name="connsiteX3" fmla="*/ 234303 w 904066"/>
                  <a:gd name="connsiteY3" fmla="*/ 697811 h 873869"/>
                  <a:gd name="connsiteX4" fmla="*/ 468013 w 904066"/>
                  <a:gd name="connsiteY4" fmla="*/ 656926 h 873869"/>
                  <a:gd name="connsiteX5" fmla="*/ 570960 w 904066"/>
                  <a:gd name="connsiteY5" fmla="*/ 631586 h 873869"/>
                  <a:gd name="connsiteX6" fmla="*/ 70718 w 904066"/>
                  <a:gd name="connsiteY6" fmla="*/ 483111 h 873869"/>
                  <a:gd name="connsiteX7" fmla="*/ 94829 w 904066"/>
                  <a:gd name="connsiteY7" fmla="*/ 489244 h 873869"/>
                  <a:gd name="connsiteX8" fmla="*/ 120568 w 904066"/>
                  <a:gd name="connsiteY8" fmla="*/ 582338 h 873869"/>
                  <a:gd name="connsiteX9" fmla="*/ 33545 w 904066"/>
                  <a:gd name="connsiteY9" fmla="*/ 621337 h 873869"/>
                  <a:gd name="connsiteX10" fmla="*/ 7805 w 904066"/>
                  <a:gd name="connsiteY10" fmla="*/ 526985 h 873869"/>
                  <a:gd name="connsiteX11" fmla="*/ 70718 w 904066"/>
                  <a:gd name="connsiteY11" fmla="*/ 483111 h 873869"/>
                  <a:gd name="connsiteX12" fmla="*/ 226701 w 904066"/>
                  <a:gd name="connsiteY12" fmla="*/ 20479 h 873869"/>
                  <a:gd name="connsiteX13" fmla="*/ 324514 w 904066"/>
                  <a:gd name="connsiteY13" fmla="*/ 63433 h 873869"/>
                  <a:gd name="connsiteX14" fmla="*/ 231717 w 904066"/>
                  <a:gd name="connsiteY14" fmla="*/ 272110 h 873869"/>
                  <a:gd name="connsiteX15" fmla="*/ 49885 w 904066"/>
                  <a:gd name="connsiteY15" fmla="*/ 274609 h 873869"/>
                  <a:gd name="connsiteX16" fmla="*/ 106316 w 904066"/>
                  <a:gd name="connsiteY16" fmla="*/ 64683 h 873869"/>
                  <a:gd name="connsiteX17" fmla="*/ 226701 w 904066"/>
                  <a:gd name="connsiteY17" fmla="*/ 20479 h 873869"/>
                  <a:gd name="connsiteX18" fmla="*/ 545622 w 904066"/>
                  <a:gd name="connsiteY18" fmla="*/ 65 h 873869"/>
                  <a:gd name="connsiteX19" fmla="*/ 819800 w 904066"/>
                  <a:gd name="connsiteY19" fmla="*/ 206306 h 873869"/>
                  <a:gd name="connsiteX20" fmla="*/ 889566 w 904066"/>
                  <a:gd name="connsiteY20" fmla="*/ 568922 h 873869"/>
                  <a:gd name="connsiteX21" fmla="*/ 713905 w 904066"/>
                  <a:gd name="connsiteY21" fmla="*/ 546569 h 873869"/>
                  <a:gd name="connsiteX22" fmla="*/ 504608 w 904066"/>
                  <a:gd name="connsiteY22" fmla="*/ 436046 h 873869"/>
                  <a:gd name="connsiteX23" fmla="*/ 409925 w 904066"/>
                  <a:gd name="connsiteY23" fmla="*/ 251012 h 873869"/>
                  <a:gd name="connsiteX24" fmla="*/ 489658 w 904066"/>
                  <a:gd name="connsiteY24" fmla="*/ 28724 h 873869"/>
                  <a:gd name="connsiteX25" fmla="*/ 545622 w 904066"/>
                  <a:gd name="connsiteY25" fmla="*/ 65 h 873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904066" h="873869">
                    <a:moveTo>
                      <a:pt x="570960" y="631586"/>
                    </a:moveTo>
                    <a:cubicBezTo>
                      <a:pt x="657669" y="626650"/>
                      <a:pt x="696128" y="677988"/>
                      <a:pt x="690534" y="741174"/>
                    </a:cubicBezTo>
                    <a:cubicBezTo>
                      <a:pt x="681832" y="825422"/>
                      <a:pt x="573679" y="883652"/>
                      <a:pt x="448123" y="872502"/>
                    </a:cubicBezTo>
                    <a:cubicBezTo>
                      <a:pt x="322566" y="860112"/>
                      <a:pt x="226844" y="783298"/>
                      <a:pt x="234303" y="697811"/>
                    </a:cubicBezTo>
                    <a:cubicBezTo>
                      <a:pt x="243005" y="614802"/>
                      <a:pt x="351158" y="704006"/>
                      <a:pt x="468013" y="656926"/>
                    </a:cubicBezTo>
                    <a:cubicBezTo>
                      <a:pt x="507793" y="641130"/>
                      <a:pt x="542057" y="633231"/>
                      <a:pt x="570960" y="631586"/>
                    </a:cubicBezTo>
                    <a:close/>
                    <a:moveTo>
                      <a:pt x="70718" y="483111"/>
                    </a:moveTo>
                    <a:cubicBezTo>
                      <a:pt x="78972" y="483189"/>
                      <a:pt x="87169" y="485155"/>
                      <a:pt x="94829" y="489244"/>
                    </a:cubicBezTo>
                    <a:cubicBezTo>
                      <a:pt x="125471" y="503082"/>
                      <a:pt x="137728" y="545855"/>
                      <a:pt x="120568" y="582338"/>
                    </a:cubicBezTo>
                    <a:cubicBezTo>
                      <a:pt x="102183" y="618821"/>
                      <a:pt x="64187" y="636433"/>
                      <a:pt x="33545" y="621337"/>
                    </a:cubicBezTo>
                    <a:cubicBezTo>
                      <a:pt x="2903" y="606240"/>
                      <a:pt x="-9354" y="563467"/>
                      <a:pt x="7805" y="526985"/>
                    </a:cubicBezTo>
                    <a:cubicBezTo>
                      <a:pt x="20675" y="499623"/>
                      <a:pt x="45955" y="482875"/>
                      <a:pt x="70718" y="483111"/>
                    </a:cubicBezTo>
                    <a:close/>
                    <a:moveTo>
                      <a:pt x="226701" y="20479"/>
                    </a:moveTo>
                    <a:cubicBezTo>
                      <a:pt x="266202" y="20323"/>
                      <a:pt x="301941" y="34693"/>
                      <a:pt x="324514" y="63433"/>
                    </a:cubicBezTo>
                    <a:cubicBezTo>
                      <a:pt x="368404" y="122162"/>
                      <a:pt x="324514" y="295852"/>
                      <a:pt x="231717" y="272110"/>
                    </a:cubicBezTo>
                    <a:cubicBezTo>
                      <a:pt x="72457" y="234623"/>
                      <a:pt x="90014" y="285855"/>
                      <a:pt x="49885" y="274609"/>
                    </a:cubicBezTo>
                    <a:cubicBezTo>
                      <a:pt x="-20339" y="255866"/>
                      <a:pt x="29821" y="122162"/>
                      <a:pt x="106316" y="64683"/>
                    </a:cubicBezTo>
                    <a:cubicBezTo>
                      <a:pt x="143936" y="35318"/>
                      <a:pt x="187199" y="20636"/>
                      <a:pt x="226701" y="20479"/>
                    </a:cubicBezTo>
                    <a:close/>
                    <a:moveTo>
                      <a:pt x="545622" y="65"/>
                    </a:moveTo>
                    <a:cubicBezTo>
                      <a:pt x="620547" y="2801"/>
                      <a:pt x="742248" y="92678"/>
                      <a:pt x="819800" y="206306"/>
                    </a:cubicBezTo>
                    <a:cubicBezTo>
                      <a:pt x="923203" y="359052"/>
                      <a:pt x="910745" y="475784"/>
                      <a:pt x="889566" y="568922"/>
                    </a:cubicBezTo>
                    <a:cubicBezTo>
                      <a:pt x="850946" y="735327"/>
                      <a:pt x="747542" y="657092"/>
                      <a:pt x="713905" y="546569"/>
                    </a:cubicBezTo>
                    <a:cubicBezTo>
                      <a:pt x="688989" y="460882"/>
                      <a:pt x="637910" y="447222"/>
                      <a:pt x="504608" y="436046"/>
                    </a:cubicBezTo>
                    <a:cubicBezTo>
                      <a:pt x="358847" y="422385"/>
                      <a:pt x="320226" y="361535"/>
                      <a:pt x="409925" y="251012"/>
                    </a:cubicBezTo>
                    <a:cubicBezTo>
                      <a:pt x="480937" y="164084"/>
                      <a:pt x="441071" y="118136"/>
                      <a:pt x="489658" y="28724"/>
                    </a:cubicBezTo>
                    <a:cubicBezTo>
                      <a:pt x="500870" y="7923"/>
                      <a:pt x="520648" y="-847"/>
                      <a:pt x="545622" y="65"/>
                    </a:cubicBezTo>
                    <a:close/>
                  </a:path>
                </a:pathLst>
              </a:custGeom>
              <a:solidFill>
                <a:srgbClr val="FFFFFF">
                  <a:alpha val="70000"/>
                </a:srgbClr>
              </a:solidFill>
              <a:ln>
                <a:noFill/>
              </a:ln>
              <a:effectLst/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04" name="Freeform 76">
                <a:extLst>
                  <a:ext uri="{FF2B5EF4-FFF2-40B4-BE49-F238E27FC236}">
                    <a16:creationId xmlns:a16="http://schemas.microsoft.com/office/drawing/2014/main" id="{62EF18F9-DF63-1C44-EB9D-115B1EA69D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83896" y="5814192"/>
                <a:ext cx="2575071" cy="2575166"/>
              </a:xfrm>
              <a:custGeom>
                <a:avLst/>
                <a:gdLst>
                  <a:gd name="connsiteX0" fmla="*/ 1391331 w 2575071"/>
                  <a:gd name="connsiteY0" fmla="*/ 2154789 h 2575166"/>
                  <a:gd name="connsiteX1" fmla="*/ 1511611 w 2575071"/>
                  <a:gd name="connsiteY1" fmla="*/ 2321174 h 2575166"/>
                  <a:gd name="connsiteX2" fmla="*/ 1430705 w 2575071"/>
                  <a:gd name="connsiteY2" fmla="*/ 2573931 h 2575166"/>
                  <a:gd name="connsiteX3" fmla="*/ 1287564 w 2575071"/>
                  <a:gd name="connsiteY3" fmla="*/ 2374978 h 2575166"/>
                  <a:gd name="connsiteX4" fmla="*/ 1362246 w 2575071"/>
                  <a:gd name="connsiteY4" fmla="*/ 2156006 h 2575166"/>
                  <a:gd name="connsiteX5" fmla="*/ 1391331 w 2575071"/>
                  <a:gd name="connsiteY5" fmla="*/ 2154789 h 2575166"/>
                  <a:gd name="connsiteX6" fmla="*/ 722549 w 2575071"/>
                  <a:gd name="connsiteY6" fmla="*/ 1945867 h 2575166"/>
                  <a:gd name="connsiteX7" fmla="*/ 777061 w 2575071"/>
                  <a:gd name="connsiteY7" fmla="*/ 1955875 h 2575166"/>
                  <a:gd name="connsiteX8" fmla="*/ 782068 w 2575071"/>
                  <a:gd name="connsiteY8" fmla="*/ 2178983 h 2575166"/>
                  <a:gd name="connsiteX9" fmla="*/ 554241 w 2575071"/>
                  <a:gd name="connsiteY9" fmla="*/ 2316859 h 2575166"/>
                  <a:gd name="connsiteX10" fmla="*/ 578025 w 2575071"/>
                  <a:gd name="connsiteY10" fmla="*/ 2071189 h 2575166"/>
                  <a:gd name="connsiteX11" fmla="*/ 722549 w 2575071"/>
                  <a:gd name="connsiteY11" fmla="*/ 1945867 h 2575166"/>
                  <a:gd name="connsiteX12" fmla="*/ 2071324 w 2575071"/>
                  <a:gd name="connsiteY12" fmla="*/ 1780984 h 2575166"/>
                  <a:gd name="connsiteX13" fmla="*/ 2201577 w 2575071"/>
                  <a:gd name="connsiteY13" fmla="*/ 1847386 h 2575166"/>
                  <a:gd name="connsiteX14" fmla="*/ 2295428 w 2575071"/>
                  <a:gd name="connsiteY14" fmla="*/ 2096590 h 2575166"/>
                  <a:gd name="connsiteX15" fmla="*/ 2058924 w 2575071"/>
                  <a:gd name="connsiteY15" fmla="*/ 2031472 h 2575166"/>
                  <a:gd name="connsiteX16" fmla="*/ 1981341 w 2575071"/>
                  <a:gd name="connsiteY16" fmla="*/ 1813574 h 2575166"/>
                  <a:gd name="connsiteX17" fmla="*/ 2028599 w 2575071"/>
                  <a:gd name="connsiteY17" fmla="*/ 1783284 h 2575166"/>
                  <a:gd name="connsiteX18" fmla="*/ 2071324 w 2575071"/>
                  <a:gd name="connsiteY18" fmla="*/ 1780984 h 2575166"/>
                  <a:gd name="connsiteX19" fmla="*/ 212226 w 2575071"/>
                  <a:gd name="connsiteY19" fmla="*/ 1319441 h 2575166"/>
                  <a:gd name="connsiteX20" fmla="*/ 419277 w 2575071"/>
                  <a:gd name="connsiteY20" fmla="*/ 1415907 h 2575166"/>
                  <a:gd name="connsiteX21" fmla="*/ 241982 w 2575071"/>
                  <a:gd name="connsiteY21" fmla="*/ 1547001 h 2575166"/>
                  <a:gd name="connsiteX22" fmla="*/ 215 w 2575071"/>
                  <a:gd name="connsiteY22" fmla="*/ 1439405 h 2575166"/>
                  <a:gd name="connsiteX23" fmla="*/ 212226 w 2575071"/>
                  <a:gd name="connsiteY23" fmla="*/ 1319441 h 2575166"/>
                  <a:gd name="connsiteX24" fmla="*/ 2336080 w 2575071"/>
                  <a:gd name="connsiteY24" fmla="*/ 1047791 h 2575166"/>
                  <a:gd name="connsiteX25" fmla="*/ 2574934 w 2575071"/>
                  <a:gd name="connsiteY25" fmla="*/ 1162535 h 2575166"/>
                  <a:gd name="connsiteX26" fmla="*/ 2358590 w 2575071"/>
                  <a:gd name="connsiteY26" fmla="*/ 1274812 h 2575166"/>
                  <a:gd name="connsiteX27" fmla="*/ 2152249 w 2575071"/>
                  <a:gd name="connsiteY27" fmla="*/ 1172406 h 2575166"/>
                  <a:gd name="connsiteX28" fmla="*/ 2336080 w 2575071"/>
                  <a:gd name="connsiteY28" fmla="*/ 1047791 h 2575166"/>
                  <a:gd name="connsiteX29" fmla="*/ 317376 w 2575071"/>
                  <a:gd name="connsiteY29" fmla="*/ 474727 h 2575166"/>
                  <a:gd name="connsiteX30" fmla="*/ 479808 w 2575071"/>
                  <a:gd name="connsiteY30" fmla="*/ 548407 h 2575166"/>
                  <a:gd name="connsiteX31" fmla="*/ 577071 w 2575071"/>
                  <a:gd name="connsiteY31" fmla="*/ 757846 h 2575166"/>
                  <a:gd name="connsiteX32" fmla="*/ 356360 w 2575071"/>
                  <a:gd name="connsiteY32" fmla="*/ 744050 h 2575166"/>
                  <a:gd name="connsiteX33" fmla="*/ 239146 w 2575071"/>
                  <a:gd name="connsiteY33" fmla="*/ 505767 h 2575166"/>
                  <a:gd name="connsiteX34" fmla="*/ 317376 w 2575071"/>
                  <a:gd name="connsiteY34" fmla="*/ 474727 h 2575166"/>
                  <a:gd name="connsiteX35" fmla="*/ 2038706 w 2575071"/>
                  <a:gd name="connsiteY35" fmla="*/ 247119 h 2575166"/>
                  <a:gd name="connsiteX36" fmla="*/ 2095034 w 2575071"/>
                  <a:gd name="connsiteY36" fmla="*/ 263592 h 2575166"/>
                  <a:gd name="connsiteX37" fmla="*/ 2029353 w 2575071"/>
                  <a:gd name="connsiteY37" fmla="*/ 497737 h 2575166"/>
                  <a:gd name="connsiteX38" fmla="*/ 1813722 w 2575071"/>
                  <a:gd name="connsiteY38" fmla="*/ 575785 h 2575166"/>
                  <a:gd name="connsiteX39" fmla="*/ 1847182 w 2575071"/>
                  <a:gd name="connsiteY39" fmla="*/ 357745 h 2575166"/>
                  <a:gd name="connsiteX40" fmla="*/ 2038706 w 2575071"/>
                  <a:gd name="connsiteY40" fmla="*/ 247119 h 2575166"/>
                  <a:gd name="connsiteX41" fmla="*/ 1087549 w 2575071"/>
                  <a:gd name="connsiteY41" fmla="*/ 1203 h 2575166"/>
                  <a:gd name="connsiteX42" fmla="*/ 1227086 w 2575071"/>
                  <a:gd name="connsiteY42" fmla="*/ 199516 h 2575166"/>
                  <a:gd name="connsiteX43" fmla="*/ 1147889 w 2575071"/>
                  <a:gd name="connsiteY43" fmla="*/ 416422 h 2575166"/>
                  <a:gd name="connsiteX44" fmla="*/ 1000810 w 2575071"/>
                  <a:gd name="connsiteY44" fmla="*/ 250334 h 2575166"/>
                  <a:gd name="connsiteX45" fmla="*/ 1087549 w 2575071"/>
                  <a:gd name="connsiteY45" fmla="*/ 1203 h 257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2575071" h="2575166">
                    <a:moveTo>
                      <a:pt x="1391331" y="2154789"/>
                    </a:moveTo>
                    <a:cubicBezTo>
                      <a:pt x="1456202" y="2162829"/>
                      <a:pt x="1499631" y="2243438"/>
                      <a:pt x="1511611" y="2321174"/>
                    </a:cubicBezTo>
                    <a:cubicBezTo>
                      <a:pt x="1525302" y="2408763"/>
                      <a:pt x="1510366" y="2558915"/>
                      <a:pt x="1430705" y="2573931"/>
                    </a:cubicBezTo>
                    <a:cubicBezTo>
                      <a:pt x="1349799" y="2588946"/>
                      <a:pt x="1301255" y="2463819"/>
                      <a:pt x="1287564" y="2374978"/>
                    </a:cubicBezTo>
                    <a:cubicBezTo>
                      <a:pt x="1273872" y="2286138"/>
                      <a:pt x="1281340" y="2171021"/>
                      <a:pt x="1362246" y="2156006"/>
                    </a:cubicBezTo>
                    <a:cubicBezTo>
                      <a:pt x="1372359" y="2153972"/>
                      <a:pt x="1382064" y="2153640"/>
                      <a:pt x="1391331" y="2154789"/>
                    </a:cubicBezTo>
                    <a:close/>
                    <a:moveTo>
                      <a:pt x="722549" y="1945867"/>
                    </a:moveTo>
                    <a:cubicBezTo>
                      <a:pt x="740837" y="1942871"/>
                      <a:pt x="759223" y="1945535"/>
                      <a:pt x="777061" y="1955875"/>
                    </a:cubicBezTo>
                    <a:cubicBezTo>
                      <a:pt x="849665" y="1997238"/>
                      <a:pt x="830888" y="2102525"/>
                      <a:pt x="782068" y="2178983"/>
                    </a:cubicBezTo>
                    <a:cubicBezTo>
                      <a:pt x="734500" y="2255442"/>
                      <a:pt x="624342" y="2358222"/>
                      <a:pt x="554241" y="2316859"/>
                    </a:cubicBezTo>
                    <a:cubicBezTo>
                      <a:pt x="482889" y="2274243"/>
                      <a:pt x="527954" y="2147648"/>
                      <a:pt x="578025" y="2071189"/>
                    </a:cubicBezTo>
                    <a:cubicBezTo>
                      <a:pt x="613702" y="2014785"/>
                      <a:pt x="667686" y="1954857"/>
                      <a:pt x="722549" y="1945867"/>
                    </a:cubicBezTo>
                    <a:close/>
                    <a:moveTo>
                      <a:pt x="2071324" y="1780984"/>
                    </a:moveTo>
                    <a:cubicBezTo>
                      <a:pt x="2115880" y="1786278"/>
                      <a:pt x="2164271" y="1812870"/>
                      <a:pt x="2201577" y="1847386"/>
                    </a:cubicBezTo>
                    <a:cubicBezTo>
                      <a:pt x="2266647" y="1908748"/>
                      <a:pt x="2349236" y="2033976"/>
                      <a:pt x="2295428" y="2096590"/>
                    </a:cubicBezTo>
                    <a:cubicBezTo>
                      <a:pt x="2241620" y="2160457"/>
                      <a:pt x="2125245" y="2092834"/>
                      <a:pt x="2058924" y="2031472"/>
                    </a:cubicBezTo>
                    <a:cubicBezTo>
                      <a:pt x="1992603" y="1970110"/>
                      <a:pt x="1927533" y="1876188"/>
                      <a:pt x="1981341" y="1813574"/>
                    </a:cubicBezTo>
                    <a:cubicBezTo>
                      <a:pt x="1994480" y="1797607"/>
                      <a:pt x="2010669" y="1787902"/>
                      <a:pt x="2028599" y="1783284"/>
                    </a:cubicBezTo>
                    <a:cubicBezTo>
                      <a:pt x="2042046" y="1779821"/>
                      <a:pt x="2056472" y="1779219"/>
                      <a:pt x="2071324" y="1780984"/>
                    </a:cubicBezTo>
                    <a:close/>
                    <a:moveTo>
                      <a:pt x="212226" y="1319441"/>
                    </a:moveTo>
                    <a:cubicBezTo>
                      <a:pt x="301494" y="1315731"/>
                      <a:pt x="413078" y="1334282"/>
                      <a:pt x="419277" y="1415907"/>
                    </a:cubicBezTo>
                    <a:cubicBezTo>
                      <a:pt x="426716" y="1497532"/>
                      <a:pt x="331249" y="1543291"/>
                      <a:pt x="241982" y="1547001"/>
                    </a:cubicBezTo>
                    <a:cubicBezTo>
                      <a:pt x="152714" y="1550712"/>
                      <a:pt x="7654" y="1521030"/>
                      <a:pt x="215" y="1439405"/>
                    </a:cubicBezTo>
                    <a:cubicBezTo>
                      <a:pt x="-5984" y="1357780"/>
                      <a:pt x="122958" y="1324388"/>
                      <a:pt x="212226" y="1319441"/>
                    </a:cubicBezTo>
                    <a:close/>
                    <a:moveTo>
                      <a:pt x="2336080" y="1047791"/>
                    </a:moveTo>
                    <a:cubicBezTo>
                      <a:pt x="2424869" y="1046557"/>
                      <a:pt x="2569932" y="1081104"/>
                      <a:pt x="2574934" y="1162535"/>
                    </a:cubicBezTo>
                    <a:cubicBezTo>
                      <a:pt x="2579936" y="1243966"/>
                      <a:pt x="2447378" y="1273578"/>
                      <a:pt x="2358590" y="1274812"/>
                    </a:cubicBezTo>
                    <a:cubicBezTo>
                      <a:pt x="2268550" y="1276045"/>
                      <a:pt x="2156001" y="1253837"/>
                      <a:pt x="2152249" y="1172406"/>
                    </a:cubicBezTo>
                    <a:cubicBezTo>
                      <a:pt x="2147247" y="1090974"/>
                      <a:pt x="2244790" y="1049025"/>
                      <a:pt x="2336080" y="1047791"/>
                    </a:cubicBezTo>
                    <a:close/>
                    <a:moveTo>
                      <a:pt x="317376" y="474727"/>
                    </a:moveTo>
                    <a:cubicBezTo>
                      <a:pt x="370992" y="479528"/>
                      <a:pt x="435386" y="514703"/>
                      <a:pt x="479808" y="548407"/>
                    </a:cubicBezTo>
                    <a:cubicBezTo>
                      <a:pt x="550885" y="603588"/>
                      <a:pt x="624455" y="691377"/>
                      <a:pt x="577071" y="757846"/>
                    </a:cubicBezTo>
                    <a:cubicBezTo>
                      <a:pt x="530934" y="825568"/>
                      <a:pt x="427436" y="799232"/>
                      <a:pt x="356360" y="744050"/>
                    </a:cubicBezTo>
                    <a:cubicBezTo>
                      <a:pt x="285284" y="690123"/>
                      <a:pt x="191762" y="573490"/>
                      <a:pt x="239146" y="505767"/>
                    </a:cubicBezTo>
                    <a:cubicBezTo>
                      <a:pt x="256915" y="479901"/>
                      <a:pt x="285206" y="471847"/>
                      <a:pt x="317376" y="474727"/>
                    </a:cubicBezTo>
                    <a:close/>
                    <a:moveTo>
                      <a:pt x="2038706" y="247119"/>
                    </a:moveTo>
                    <a:cubicBezTo>
                      <a:pt x="2060102" y="245860"/>
                      <a:pt x="2079543" y="250584"/>
                      <a:pt x="2095034" y="263592"/>
                    </a:cubicBezTo>
                    <a:cubicBezTo>
                      <a:pt x="2156997" y="316863"/>
                      <a:pt x="2088838" y="432077"/>
                      <a:pt x="2029353" y="497737"/>
                    </a:cubicBezTo>
                    <a:cubicBezTo>
                      <a:pt x="1968629" y="563396"/>
                      <a:pt x="1875685" y="627817"/>
                      <a:pt x="1813722" y="575785"/>
                    </a:cubicBezTo>
                    <a:cubicBezTo>
                      <a:pt x="1751759" y="522514"/>
                      <a:pt x="1787698" y="423405"/>
                      <a:pt x="1847182" y="357745"/>
                    </a:cubicBezTo>
                    <a:cubicBezTo>
                      <a:pt x="1892725" y="308500"/>
                      <a:pt x="1974516" y="250893"/>
                      <a:pt x="2038706" y="247119"/>
                    </a:cubicBezTo>
                    <a:close/>
                    <a:moveTo>
                      <a:pt x="1087549" y="1203"/>
                    </a:moveTo>
                    <a:cubicBezTo>
                      <a:pt x="1169260" y="-13671"/>
                      <a:pt x="1215772" y="112754"/>
                      <a:pt x="1227086" y="199516"/>
                    </a:cubicBezTo>
                    <a:cubicBezTo>
                      <a:pt x="1239657" y="288757"/>
                      <a:pt x="1230857" y="401548"/>
                      <a:pt x="1147889" y="416422"/>
                    </a:cubicBezTo>
                    <a:cubicBezTo>
                      <a:pt x="1066179" y="430056"/>
                      <a:pt x="1012124" y="338336"/>
                      <a:pt x="1000810" y="250334"/>
                    </a:cubicBezTo>
                    <a:cubicBezTo>
                      <a:pt x="988239" y="161093"/>
                      <a:pt x="1005838" y="14837"/>
                      <a:pt x="1087549" y="1203"/>
                    </a:cubicBezTo>
                    <a:close/>
                  </a:path>
                </a:pathLst>
              </a:custGeom>
              <a:solidFill>
                <a:srgbClr val="47B5A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05" name="Freeform 501">
                <a:extLst>
                  <a:ext uri="{FF2B5EF4-FFF2-40B4-BE49-F238E27FC236}">
                    <a16:creationId xmlns:a16="http://schemas.microsoft.com/office/drawing/2014/main" id="{14A482B4-E292-0736-3E06-0F479B93BC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15093" y="6239995"/>
                <a:ext cx="2103793" cy="2296235"/>
              </a:xfrm>
              <a:custGeom>
                <a:avLst/>
                <a:gdLst>
                  <a:gd name="T0" fmla="*/ 502897 w 1689"/>
                  <a:gd name="T1" fmla="*/ 272983 h 1845"/>
                  <a:gd name="T2" fmla="*/ 502897 w 1689"/>
                  <a:gd name="T3" fmla="*/ 272983 h 1845"/>
                  <a:gd name="T4" fmla="*/ 486338 w 1689"/>
                  <a:gd name="T5" fmla="*/ 138470 h 1845"/>
                  <a:gd name="T6" fmla="*/ 486338 w 1689"/>
                  <a:gd name="T7" fmla="*/ 138470 h 1845"/>
                  <a:gd name="T8" fmla="*/ 556534 w 1689"/>
                  <a:gd name="T9" fmla="*/ 32729 h 1845"/>
                  <a:gd name="T10" fmla="*/ 556534 w 1689"/>
                  <a:gd name="T11" fmla="*/ 32729 h 1845"/>
                  <a:gd name="T12" fmla="*/ 430540 w 1689"/>
                  <a:gd name="T13" fmla="*/ 41001 h 1845"/>
                  <a:gd name="T14" fmla="*/ 430540 w 1689"/>
                  <a:gd name="T15" fmla="*/ 41001 h 1845"/>
                  <a:gd name="T16" fmla="*/ 389502 w 1689"/>
                  <a:gd name="T17" fmla="*/ 0 h 1845"/>
                  <a:gd name="T18" fmla="*/ 389502 w 1689"/>
                  <a:gd name="T19" fmla="*/ 0 h 1845"/>
                  <a:gd name="T20" fmla="*/ 0 w 1689"/>
                  <a:gd name="T21" fmla="*/ 493096 h 1845"/>
                  <a:gd name="T22" fmla="*/ 0 w 1689"/>
                  <a:gd name="T23" fmla="*/ 493096 h 1845"/>
                  <a:gd name="T24" fmla="*/ 48238 w 1689"/>
                  <a:gd name="T25" fmla="*/ 522947 h 1845"/>
                  <a:gd name="T26" fmla="*/ 48238 w 1689"/>
                  <a:gd name="T27" fmla="*/ 522947 h 1845"/>
                  <a:gd name="T28" fmla="*/ 47158 w 1689"/>
                  <a:gd name="T29" fmla="*/ 525105 h 1845"/>
                  <a:gd name="T30" fmla="*/ 47158 w 1689"/>
                  <a:gd name="T31" fmla="*/ 525105 h 1845"/>
                  <a:gd name="T32" fmla="*/ 60477 w 1689"/>
                  <a:gd name="T33" fmla="*/ 652785 h 1845"/>
                  <a:gd name="T34" fmla="*/ 60477 w 1689"/>
                  <a:gd name="T35" fmla="*/ 652785 h 1845"/>
                  <a:gd name="T36" fmla="*/ 152993 w 1689"/>
                  <a:gd name="T37" fmla="*/ 563230 h 1845"/>
                  <a:gd name="T38" fmla="*/ 152993 w 1689"/>
                  <a:gd name="T39" fmla="*/ 563230 h 1845"/>
                  <a:gd name="T40" fmla="*/ 155153 w 1689"/>
                  <a:gd name="T41" fmla="*/ 554598 h 1845"/>
                  <a:gd name="T42" fmla="*/ 155153 w 1689"/>
                  <a:gd name="T43" fmla="*/ 554598 h 1845"/>
                  <a:gd name="T44" fmla="*/ 281507 w 1689"/>
                  <a:gd name="T45" fmla="*/ 542729 h 1845"/>
                  <a:gd name="T46" fmla="*/ 281507 w 1689"/>
                  <a:gd name="T47" fmla="*/ 542729 h 1845"/>
                  <a:gd name="T48" fmla="*/ 286547 w 1689"/>
                  <a:gd name="T49" fmla="*/ 553519 h 1845"/>
                  <a:gd name="T50" fmla="*/ 286547 w 1689"/>
                  <a:gd name="T51" fmla="*/ 553519 h 1845"/>
                  <a:gd name="T52" fmla="*/ 395262 w 1689"/>
                  <a:gd name="T53" fmla="*/ 622574 h 1845"/>
                  <a:gd name="T54" fmla="*/ 395262 w 1689"/>
                  <a:gd name="T55" fmla="*/ 622574 h 1845"/>
                  <a:gd name="T56" fmla="*/ 382662 w 1689"/>
                  <a:gd name="T57" fmla="*/ 494534 h 1845"/>
                  <a:gd name="T58" fmla="*/ 382662 w 1689"/>
                  <a:gd name="T59" fmla="*/ 494534 h 1845"/>
                  <a:gd name="T60" fmla="*/ 380862 w 1689"/>
                  <a:gd name="T61" fmla="*/ 492017 h 1845"/>
                  <a:gd name="T62" fmla="*/ 380862 w 1689"/>
                  <a:gd name="T63" fmla="*/ 492017 h 1845"/>
                  <a:gd name="T64" fmla="*/ 471938 w 1689"/>
                  <a:gd name="T65" fmla="*/ 380881 h 1845"/>
                  <a:gd name="T66" fmla="*/ 471938 w 1689"/>
                  <a:gd name="T67" fmla="*/ 380881 h 1845"/>
                  <a:gd name="T68" fmla="*/ 473738 w 1689"/>
                  <a:gd name="T69" fmla="*/ 381601 h 1845"/>
                  <a:gd name="T70" fmla="*/ 473738 w 1689"/>
                  <a:gd name="T71" fmla="*/ 381601 h 1845"/>
                  <a:gd name="T72" fmla="*/ 600092 w 1689"/>
                  <a:gd name="T73" fmla="*/ 356424 h 1845"/>
                  <a:gd name="T74" fmla="*/ 600092 w 1689"/>
                  <a:gd name="T75" fmla="*/ 356424 h 1845"/>
                  <a:gd name="T76" fmla="*/ 502897 w 1689"/>
                  <a:gd name="T77" fmla="*/ 272983 h 184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689" h="1845">
                    <a:moveTo>
                      <a:pt x="1397" y="759"/>
                    </a:moveTo>
                    <a:lnTo>
                      <a:pt x="1397" y="759"/>
                    </a:lnTo>
                    <a:cubicBezTo>
                      <a:pt x="1409" y="629"/>
                      <a:pt x="1392" y="501"/>
                      <a:pt x="1351" y="385"/>
                    </a:cubicBezTo>
                    <a:cubicBezTo>
                      <a:pt x="1428" y="337"/>
                      <a:pt x="1588" y="164"/>
                      <a:pt x="1546" y="91"/>
                    </a:cubicBezTo>
                    <a:cubicBezTo>
                      <a:pt x="1503" y="19"/>
                      <a:pt x="1278" y="71"/>
                      <a:pt x="1196" y="114"/>
                    </a:cubicBezTo>
                    <a:cubicBezTo>
                      <a:pt x="1162" y="73"/>
                      <a:pt x="1123" y="34"/>
                      <a:pt x="1082" y="0"/>
                    </a:cubicBezTo>
                    <a:cubicBezTo>
                      <a:pt x="991" y="339"/>
                      <a:pt x="735" y="894"/>
                      <a:pt x="0" y="1371"/>
                    </a:cubicBezTo>
                    <a:cubicBezTo>
                      <a:pt x="42" y="1402"/>
                      <a:pt x="86" y="1430"/>
                      <a:pt x="134" y="1454"/>
                    </a:cubicBezTo>
                    <a:cubicBezTo>
                      <a:pt x="132" y="1456"/>
                      <a:pt x="132" y="1458"/>
                      <a:pt x="131" y="1460"/>
                    </a:cubicBezTo>
                    <a:cubicBezTo>
                      <a:pt x="102" y="1540"/>
                      <a:pt x="87" y="1786"/>
                      <a:pt x="168" y="1815"/>
                    </a:cubicBezTo>
                    <a:cubicBezTo>
                      <a:pt x="249" y="1844"/>
                      <a:pt x="395" y="1647"/>
                      <a:pt x="425" y="1566"/>
                    </a:cubicBezTo>
                    <a:cubicBezTo>
                      <a:pt x="428" y="1558"/>
                      <a:pt x="430" y="1550"/>
                      <a:pt x="431" y="1542"/>
                    </a:cubicBezTo>
                    <a:cubicBezTo>
                      <a:pt x="551" y="1556"/>
                      <a:pt x="670" y="1544"/>
                      <a:pt x="782" y="1509"/>
                    </a:cubicBezTo>
                    <a:cubicBezTo>
                      <a:pt x="785" y="1519"/>
                      <a:pt x="790" y="1529"/>
                      <a:pt x="796" y="1539"/>
                    </a:cubicBezTo>
                    <a:cubicBezTo>
                      <a:pt x="841" y="1612"/>
                      <a:pt x="1023" y="1776"/>
                      <a:pt x="1098" y="1731"/>
                    </a:cubicBezTo>
                    <a:cubicBezTo>
                      <a:pt x="1171" y="1686"/>
                      <a:pt x="1108" y="1449"/>
                      <a:pt x="1063" y="1375"/>
                    </a:cubicBezTo>
                    <a:cubicBezTo>
                      <a:pt x="1061" y="1372"/>
                      <a:pt x="1059" y="1371"/>
                      <a:pt x="1058" y="1368"/>
                    </a:cubicBezTo>
                    <a:cubicBezTo>
                      <a:pt x="1163" y="1287"/>
                      <a:pt x="1250" y="1183"/>
                      <a:pt x="1311" y="1059"/>
                    </a:cubicBezTo>
                    <a:cubicBezTo>
                      <a:pt x="1313" y="1059"/>
                      <a:pt x="1315" y="1061"/>
                      <a:pt x="1316" y="1061"/>
                    </a:cubicBezTo>
                    <a:cubicBezTo>
                      <a:pt x="1399" y="1083"/>
                      <a:pt x="1645" y="1074"/>
                      <a:pt x="1667" y="991"/>
                    </a:cubicBezTo>
                    <a:cubicBezTo>
                      <a:pt x="1688" y="908"/>
                      <a:pt x="1481" y="782"/>
                      <a:pt x="1397" y="759"/>
                    </a:cubicBezTo>
                  </a:path>
                </a:pathLst>
              </a:custGeom>
              <a:solidFill>
                <a:srgbClr val="2DD1B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06" name="Freeform 502">
                <a:extLst>
                  <a:ext uri="{FF2B5EF4-FFF2-40B4-BE49-F238E27FC236}">
                    <a16:creationId xmlns:a16="http://schemas.microsoft.com/office/drawing/2014/main" id="{26682FBD-5734-9AC9-A70A-EC311083CF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13124" y="5602762"/>
                <a:ext cx="2153231" cy="2389625"/>
              </a:xfrm>
              <a:custGeom>
                <a:avLst/>
                <a:gdLst>
                  <a:gd name="T0" fmla="*/ 621940 w 1727"/>
                  <a:gd name="T1" fmla="*/ 183982 h 1918"/>
                  <a:gd name="T2" fmla="*/ 621940 w 1727"/>
                  <a:gd name="T3" fmla="*/ 183982 h 1918"/>
                  <a:gd name="T4" fmla="*/ 553836 w 1727"/>
                  <a:gd name="T5" fmla="*/ 141137 h 1918"/>
                  <a:gd name="T6" fmla="*/ 553836 w 1727"/>
                  <a:gd name="T7" fmla="*/ 141137 h 1918"/>
                  <a:gd name="T8" fmla="*/ 555998 w 1727"/>
                  <a:gd name="T9" fmla="*/ 135376 h 1918"/>
                  <a:gd name="T10" fmla="*/ 555998 w 1727"/>
                  <a:gd name="T11" fmla="*/ 135376 h 1918"/>
                  <a:gd name="T12" fmla="*/ 533657 w 1727"/>
                  <a:gd name="T13" fmla="*/ 8281 h 1918"/>
                  <a:gd name="T14" fmla="*/ 533657 w 1727"/>
                  <a:gd name="T15" fmla="*/ 8281 h 1918"/>
                  <a:gd name="T16" fmla="*/ 447537 w 1727"/>
                  <a:gd name="T17" fmla="*/ 104053 h 1918"/>
                  <a:gd name="T18" fmla="*/ 447537 w 1727"/>
                  <a:gd name="T19" fmla="*/ 104053 h 1918"/>
                  <a:gd name="T20" fmla="*/ 445735 w 1727"/>
                  <a:gd name="T21" fmla="*/ 113414 h 1918"/>
                  <a:gd name="T22" fmla="*/ 445735 w 1727"/>
                  <a:gd name="T23" fmla="*/ 113414 h 1918"/>
                  <a:gd name="T24" fmla="*/ 301241 w 1727"/>
                  <a:gd name="T25" fmla="*/ 136456 h 1918"/>
                  <a:gd name="T26" fmla="*/ 301241 w 1727"/>
                  <a:gd name="T27" fmla="*/ 136456 h 1918"/>
                  <a:gd name="T28" fmla="*/ 301241 w 1727"/>
                  <a:gd name="T29" fmla="*/ 135736 h 1918"/>
                  <a:gd name="T30" fmla="*/ 301241 w 1727"/>
                  <a:gd name="T31" fmla="*/ 135736 h 1918"/>
                  <a:gd name="T32" fmla="*/ 192419 w 1727"/>
                  <a:gd name="T33" fmla="*/ 66608 h 1918"/>
                  <a:gd name="T34" fmla="*/ 192419 w 1727"/>
                  <a:gd name="T35" fmla="*/ 66608 h 1918"/>
                  <a:gd name="T36" fmla="*/ 205391 w 1727"/>
                  <a:gd name="T37" fmla="*/ 194783 h 1918"/>
                  <a:gd name="T38" fmla="*/ 205391 w 1727"/>
                  <a:gd name="T39" fmla="*/ 194783 h 1918"/>
                  <a:gd name="T40" fmla="*/ 206833 w 1727"/>
                  <a:gd name="T41" fmla="*/ 196944 h 1918"/>
                  <a:gd name="T42" fmla="*/ 206833 w 1727"/>
                  <a:gd name="T43" fmla="*/ 196944 h 1918"/>
                  <a:gd name="T44" fmla="*/ 135126 w 1727"/>
                  <a:gd name="T45" fmla="*/ 297396 h 1918"/>
                  <a:gd name="T46" fmla="*/ 135126 w 1727"/>
                  <a:gd name="T47" fmla="*/ 297396 h 1918"/>
                  <a:gd name="T48" fmla="*/ 134405 w 1727"/>
                  <a:gd name="T49" fmla="*/ 297036 h 1918"/>
                  <a:gd name="T50" fmla="*/ 134405 w 1727"/>
                  <a:gd name="T51" fmla="*/ 297036 h 1918"/>
                  <a:gd name="T52" fmla="*/ 7927 w 1727"/>
                  <a:gd name="T53" fmla="*/ 321519 h 1918"/>
                  <a:gd name="T54" fmla="*/ 7927 w 1727"/>
                  <a:gd name="T55" fmla="*/ 321519 h 1918"/>
                  <a:gd name="T56" fmla="*/ 105578 w 1727"/>
                  <a:gd name="T57" fmla="*/ 405409 h 1918"/>
                  <a:gd name="T58" fmla="*/ 105578 w 1727"/>
                  <a:gd name="T59" fmla="*/ 405409 h 1918"/>
                  <a:gd name="T60" fmla="*/ 107740 w 1727"/>
                  <a:gd name="T61" fmla="*/ 405769 h 1918"/>
                  <a:gd name="T62" fmla="*/ 107740 w 1727"/>
                  <a:gd name="T63" fmla="*/ 405769 h 1918"/>
                  <a:gd name="T64" fmla="*/ 133685 w 1727"/>
                  <a:gd name="T65" fmla="*/ 553026 h 1918"/>
                  <a:gd name="T66" fmla="*/ 133685 w 1727"/>
                  <a:gd name="T67" fmla="*/ 553026 h 1918"/>
                  <a:gd name="T68" fmla="*/ 131883 w 1727"/>
                  <a:gd name="T69" fmla="*/ 554107 h 1918"/>
                  <a:gd name="T70" fmla="*/ 131883 w 1727"/>
                  <a:gd name="T71" fmla="*/ 554107 h 1918"/>
                  <a:gd name="T72" fmla="*/ 65221 w 1727"/>
                  <a:gd name="T73" fmla="*/ 663920 h 1918"/>
                  <a:gd name="T74" fmla="*/ 65221 w 1727"/>
                  <a:gd name="T75" fmla="*/ 663920 h 1918"/>
                  <a:gd name="T76" fmla="*/ 193140 w 1727"/>
                  <a:gd name="T77" fmla="*/ 648438 h 1918"/>
                  <a:gd name="T78" fmla="*/ 193140 w 1727"/>
                  <a:gd name="T79" fmla="*/ 648438 h 1918"/>
                  <a:gd name="T80" fmla="*/ 196023 w 1727"/>
                  <a:gd name="T81" fmla="*/ 646278 h 1918"/>
                  <a:gd name="T82" fmla="*/ 196023 w 1727"/>
                  <a:gd name="T83" fmla="*/ 646278 h 1918"/>
                  <a:gd name="T84" fmla="*/ 232056 w 1727"/>
                  <a:gd name="T85" fmla="*/ 677601 h 1918"/>
                  <a:gd name="T86" fmla="*/ 232056 w 1727"/>
                  <a:gd name="T87" fmla="*/ 677601 h 1918"/>
                  <a:gd name="T88" fmla="*/ 621940 w 1727"/>
                  <a:gd name="T89" fmla="*/ 183982 h 1918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727" h="1918">
                    <a:moveTo>
                      <a:pt x="1726" y="511"/>
                    </a:moveTo>
                    <a:lnTo>
                      <a:pt x="1726" y="511"/>
                    </a:lnTo>
                    <a:cubicBezTo>
                      <a:pt x="1669" y="464"/>
                      <a:pt x="1606" y="424"/>
                      <a:pt x="1537" y="392"/>
                    </a:cubicBezTo>
                    <a:cubicBezTo>
                      <a:pt x="1539" y="387"/>
                      <a:pt x="1541" y="382"/>
                      <a:pt x="1543" y="376"/>
                    </a:cubicBezTo>
                    <a:cubicBezTo>
                      <a:pt x="1566" y="293"/>
                      <a:pt x="1564" y="47"/>
                      <a:pt x="1481" y="23"/>
                    </a:cubicBezTo>
                    <a:cubicBezTo>
                      <a:pt x="1398" y="0"/>
                      <a:pt x="1266" y="207"/>
                      <a:pt x="1242" y="289"/>
                    </a:cubicBezTo>
                    <a:cubicBezTo>
                      <a:pt x="1240" y="298"/>
                      <a:pt x="1239" y="306"/>
                      <a:pt x="1237" y="315"/>
                    </a:cubicBezTo>
                    <a:cubicBezTo>
                      <a:pt x="1098" y="304"/>
                      <a:pt x="961" y="327"/>
                      <a:pt x="836" y="379"/>
                    </a:cubicBezTo>
                    <a:cubicBezTo>
                      <a:pt x="836" y="378"/>
                      <a:pt x="836" y="378"/>
                      <a:pt x="836" y="377"/>
                    </a:cubicBezTo>
                    <a:cubicBezTo>
                      <a:pt x="790" y="304"/>
                      <a:pt x="607" y="140"/>
                      <a:pt x="534" y="185"/>
                    </a:cubicBezTo>
                    <a:cubicBezTo>
                      <a:pt x="461" y="231"/>
                      <a:pt x="525" y="467"/>
                      <a:pt x="570" y="541"/>
                    </a:cubicBezTo>
                    <a:cubicBezTo>
                      <a:pt x="571" y="543"/>
                      <a:pt x="573" y="545"/>
                      <a:pt x="574" y="547"/>
                    </a:cubicBezTo>
                    <a:cubicBezTo>
                      <a:pt x="491" y="625"/>
                      <a:pt x="423" y="718"/>
                      <a:pt x="375" y="826"/>
                    </a:cubicBezTo>
                    <a:cubicBezTo>
                      <a:pt x="374" y="826"/>
                      <a:pt x="374" y="826"/>
                      <a:pt x="373" y="825"/>
                    </a:cubicBezTo>
                    <a:cubicBezTo>
                      <a:pt x="290" y="803"/>
                      <a:pt x="45" y="809"/>
                      <a:pt x="22" y="893"/>
                    </a:cubicBezTo>
                    <a:cubicBezTo>
                      <a:pt x="0" y="976"/>
                      <a:pt x="209" y="1104"/>
                      <a:pt x="293" y="1126"/>
                    </a:cubicBezTo>
                    <a:cubicBezTo>
                      <a:pt x="295" y="1127"/>
                      <a:pt x="297" y="1127"/>
                      <a:pt x="299" y="1127"/>
                    </a:cubicBezTo>
                    <a:cubicBezTo>
                      <a:pt x="290" y="1270"/>
                      <a:pt x="315" y="1410"/>
                      <a:pt x="371" y="1536"/>
                    </a:cubicBezTo>
                    <a:cubicBezTo>
                      <a:pt x="369" y="1537"/>
                      <a:pt x="368" y="1537"/>
                      <a:pt x="366" y="1539"/>
                    </a:cubicBezTo>
                    <a:cubicBezTo>
                      <a:pt x="294" y="1585"/>
                      <a:pt x="134" y="1771"/>
                      <a:pt x="181" y="1844"/>
                    </a:cubicBezTo>
                    <a:cubicBezTo>
                      <a:pt x="227" y="1917"/>
                      <a:pt x="463" y="1848"/>
                      <a:pt x="536" y="1801"/>
                    </a:cubicBezTo>
                    <a:cubicBezTo>
                      <a:pt x="539" y="1799"/>
                      <a:pt x="542" y="1797"/>
                      <a:pt x="544" y="1795"/>
                    </a:cubicBezTo>
                    <a:cubicBezTo>
                      <a:pt x="576" y="1826"/>
                      <a:pt x="609" y="1855"/>
                      <a:pt x="644" y="1882"/>
                    </a:cubicBezTo>
                    <a:cubicBezTo>
                      <a:pt x="1379" y="1405"/>
                      <a:pt x="1635" y="850"/>
                      <a:pt x="1726" y="511"/>
                    </a:cubicBezTo>
                  </a:path>
                </a:pathLst>
              </a:custGeom>
              <a:solidFill>
                <a:srgbClr val="4BEAD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07" name="Freeform 79">
                <a:extLst>
                  <a:ext uri="{FF2B5EF4-FFF2-40B4-BE49-F238E27FC236}">
                    <a16:creationId xmlns:a16="http://schemas.microsoft.com/office/drawing/2014/main" id="{0C04F06B-1366-0D28-BA6B-E38A82173A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59912" y="6170128"/>
                <a:ext cx="1658908" cy="1738442"/>
              </a:xfrm>
              <a:custGeom>
                <a:avLst/>
                <a:gdLst>
                  <a:gd name="connsiteX0" fmla="*/ 1168576 w 1658908"/>
                  <a:gd name="connsiteY0" fmla="*/ 1414052 h 1738442"/>
                  <a:gd name="connsiteX1" fmla="*/ 1222441 w 1658908"/>
                  <a:gd name="connsiteY1" fmla="*/ 1419110 h 1738442"/>
                  <a:gd name="connsiteX2" fmla="*/ 1322728 w 1658908"/>
                  <a:gd name="connsiteY2" fmla="*/ 1570446 h 1738442"/>
                  <a:gd name="connsiteX3" fmla="*/ 1158509 w 1658908"/>
                  <a:gd name="connsiteY3" fmla="*/ 1647354 h 1738442"/>
                  <a:gd name="connsiteX4" fmla="*/ 1058222 w 1658908"/>
                  <a:gd name="connsiteY4" fmla="*/ 1497259 h 1738442"/>
                  <a:gd name="connsiteX5" fmla="*/ 1168576 w 1658908"/>
                  <a:gd name="connsiteY5" fmla="*/ 1414052 h 1738442"/>
                  <a:gd name="connsiteX6" fmla="*/ 368974 w 1658908"/>
                  <a:gd name="connsiteY6" fmla="*/ 1160717 h 1738442"/>
                  <a:gd name="connsiteX7" fmla="*/ 611319 w 1658908"/>
                  <a:gd name="connsiteY7" fmla="*/ 1322306 h 1738442"/>
                  <a:gd name="connsiteX8" fmla="*/ 674906 w 1658908"/>
                  <a:gd name="connsiteY8" fmla="*/ 1656409 h 1738442"/>
                  <a:gd name="connsiteX9" fmla="*/ 268452 w 1658908"/>
                  <a:gd name="connsiteY9" fmla="*/ 1622749 h 1738442"/>
                  <a:gd name="connsiteX10" fmla="*/ 193644 w 1658908"/>
                  <a:gd name="connsiteY10" fmla="*/ 1220081 h 1738442"/>
                  <a:gd name="connsiteX11" fmla="*/ 368974 w 1658908"/>
                  <a:gd name="connsiteY11" fmla="*/ 1160717 h 1738442"/>
                  <a:gd name="connsiteX12" fmla="*/ 1329551 w 1658908"/>
                  <a:gd name="connsiteY12" fmla="*/ 314270 h 1738442"/>
                  <a:gd name="connsiteX13" fmla="*/ 1656630 w 1658908"/>
                  <a:gd name="connsiteY13" fmla="*/ 717304 h 1738442"/>
                  <a:gd name="connsiteX14" fmla="*/ 1403206 w 1658908"/>
                  <a:gd name="connsiteY14" fmla="*/ 1170096 h 1738442"/>
                  <a:gd name="connsiteX15" fmla="*/ 1247157 w 1658908"/>
                  <a:gd name="connsiteY15" fmla="*/ 752134 h 1738442"/>
                  <a:gd name="connsiteX16" fmla="*/ 1329551 w 1658908"/>
                  <a:gd name="connsiteY16" fmla="*/ 314270 h 1738442"/>
                  <a:gd name="connsiteX17" fmla="*/ 943374 w 1658908"/>
                  <a:gd name="connsiteY17" fmla="*/ 1665 h 1738442"/>
                  <a:gd name="connsiteX18" fmla="*/ 962052 w 1658908"/>
                  <a:gd name="connsiteY18" fmla="*/ 332452 h 1738442"/>
                  <a:gd name="connsiteX19" fmla="*/ 825080 w 1658908"/>
                  <a:gd name="connsiteY19" fmla="*/ 756505 h 1738442"/>
                  <a:gd name="connsiteX20" fmla="*/ 513781 w 1658908"/>
                  <a:gd name="connsiteY20" fmla="*/ 994025 h 1738442"/>
                  <a:gd name="connsiteX21" fmla="*/ 74225 w 1658908"/>
                  <a:gd name="connsiteY21" fmla="*/ 921898 h 1738442"/>
                  <a:gd name="connsiteX22" fmla="*/ 294626 w 1658908"/>
                  <a:gd name="connsiteY22" fmla="*/ 252864 h 1738442"/>
                  <a:gd name="connsiteX23" fmla="*/ 943374 w 1658908"/>
                  <a:gd name="connsiteY23" fmla="*/ 1665 h 1738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658908" h="1738442">
                    <a:moveTo>
                      <a:pt x="1168576" y="1414052"/>
                    </a:moveTo>
                    <a:cubicBezTo>
                      <a:pt x="1186009" y="1412598"/>
                      <a:pt x="1204264" y="1414148"/>
                      <a:pt x="1222441" y="1419110"/>
                    </a:cubicBezTo>
                    <a:cubicBezTo>
                      <a:pt x="1295149" y="1440198"/>
                      <a:pt x="1341531" y="1507183"/>
                      <a:pt x="1322728" y="1570446"/>
                    </a:cubicBezTo>
                    <a:cubicBezTo>
                      <a:pt x="1305178" y="1633709"/>
                      <a:pt x="1232470" y="1667201"/>
                      <a:pt x="1158509" y="1647354"/>
                    </a:cubicBezTo>
                    <a:cubicBezTo>
                      <a:pt x="1085801" y="1627506"/>
                      <a:pt x="1040672" y="1560522"/>
                      <a:pt x="1058222" y="1497259"/>
                    </a:cubicBezTo>
                    <a:cubicBezTo>
                      <a:pt x="1071384" y="1449812"/>
                      <a:pt x="1116279" y="1418413"/>
                      <a:pt x="1168576" y="1414052"/>
                    </a:cubicBezTo>
                    <a:close/>
                    <a:moveTo>
                      <a:pt x="368974" y="1160717"/>
                    </a:moveTo>
                    <a:cubicBezTo>
                      <a:pt x="488881" y="1158781"/>
                      <a:pt x="617553" y="1210108"/>
                      <a:pt x="611319" y="1322306"/>
                    </a:cubicBezTo>
                    <a:cubicBezTo>
                      <a:pt x="593864" y="1627736"/>
                      <a:pt x="682386" y="1577870"/>
                      <a:pt x="674906" y="1656409"/>
                    </a:cubicBezTo>
                    <a:cubicBezTo>
                      <a:pt x="663684" y="1793541"/>
                      <a:pt x="400612" y="1742428"/>
                      <a:pt x="268452" y="1622749"/>
                    </a:cubicBezTo>
                    <a:cubicBezTo>
                      <a:pt x="135045" y="1501824"/>
                      <a:pt x="101382" y="1322306"/>
                      <a:pt x="193644" y="1220081"/>
                    </a:cubicBezTo>
                    <a:cubicBezTo>
                      <a:pt x="228243" y="1182214"/>
                      <a:pt x="297031" y="1161878"/>
                      <a:pt x="368974" y="1160717"/>
                    </a:cubicBezTo>
                    <a:close/>
                    <a:moveTo>
                      <a:pt x="1329551" y="314270"/>
                    </a:moveTo>
                    <a:cubicBezTo>
                      <a:pt x="1489345" y="300586"/>
                      <a:pt x="1635408" y="480957"/>
                      <a:pt x="1656630" y="717304"/>
                    </a:cubicBezTo>
                    <a:cubicBezTo>
                      <a:pt x="1676605" y="953652"/>
                      <a:pt x="1563001" y="1157657"/>
                      <a:pt x="1403206" y="1170096"/>
                    </a:cubicBezTo>
                    <a:cubicBezTo>
                      <a:pt x="1243412" y="1183779"/>
                      <a:pt x="1373245" y="952408"/>
                      <a:pt x="1247157" y="752134"/>
                    </a:cubicBezTo>
                    <a:cubicBezTo>
                      <a:pt x="1073630" y="480957"/>
                      <a:pt x="1169756" y="327953"/>
                      <a:pt x="1329551" y="314270"/>
                    </a:cubicBezTo>
                    <a:close/>
                    <a:moveTo>
                      <a:pt x="943374" y="1665"/>
                    </a:moveTo>
                    <a:cubicBezTo>
                      <a:pt x="1264636" y="16588"/>
                      <a:pt x="1155058" y="235454"/>
                      <a:pt x="962052" y="332452"/>
                    </a:cubicBezTo>
                    <a:cubicBezTo>
                      <a:pt x="811383" y="409552"/>
                      <a:pt x="802667" y="507793"/>
                      <a:pt x="825080" y="756505"/>
                    </a:cubicBezTo>
                    <a:cubicBezTo>
                      <a:pt x="851230" y="1031331"/>
                      <a:pt x="749123" y="1123355"/>
                      <a:pt x="513781" y="994025"/>
                    </a:cubicBezTo>
                    <a:cubicBezTo>
                      <a:pt x="327001" y="892053"/>
                      <a:pt x="257270" y="980345"/>
                      <a:pt x="74225" y="921898"/>
                    </a:cubicBezTo>
                    <a:cubicBezTo>
                      <a:pt x="-96367" y="865938"/>
                      <a:pt x="48076" y="495358"/>
                      <a:pt x="294626" y="252864"/>
                    </a:cubicBezTo>
                    <a:cubicBezTo>
                      <a:pt x="542420" y="10370"/>
                      <a:pt x="765311" y="-7040"/>
                      <a:pt x="943374" y="1665"/>
                    </a:cubicBezTo>
                    <a:close/>
                  </a:path>
                </a:pathLst>
              </a:custGeom>
              <a:solidFill>
                <a:srgbClr val="FFFFFF">
                  <a:alpha val="70000"/>
                </a:srgbClr>
              </a:solidFill>
              <a:ln>
                <a:noFill/>
              </a:ln>
              <a:effectLst/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08" name="Freeform 80">
                <a:extLst>
                  <a:ext uri="{FF2B5EF4-FFF2-40B4-BE49-F238E27FC236}">
                    <a16:creationId xmlns:a16="http://schemas.microsoft.com/office/drawing/2014/main" id="{49497216-759C-15FB-DFAA-CAFB6DDACD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62136" y="8913037"/>
                <a:ext cx="1939130" cy="1917288"/>
              </a:xfrm>
              <a:custGeom>
                <a:avLst/>
                <a:gdLst>
                  <a:gd name="connsiteX0" fmla="*/ 794739 w 1939130"/>
                  <a:gd name="connsiteY0" fmla="*/ 1596000 h 1917288"/>
                  <a:gd name="connsiteX1" fmla="*/ 861382 w 1939130"/>
                  <a:gd name="connsiteY1" fmla="*/ 1754529 h 1917288"/>
                  <a:gd name="connsiteX2" fmla="*/ 733125 w 1939130"/>
                  <a:gd name="connsiteY2" fmla="*/ 1916774 h 1917288"/>
                  <a:gd name="connsiteX3" fmla="*/ 681571 w 1939130"/>
                  <a:gd name="connsiteY3" fmla="*/ 1734713 h 1917288"/>
                  <a:gd name="connsiteX4" fmla="*/ 794739 w 1939130"/>
                  <a:gd name="connsiteY4" fmla="*/ 1596000 h 1917288"/>
                  <a:gd name="connsiteX5" fmla="*/ 1318413 w 1939130"/>
                  <a:gd name="connsiteY5" fmla="*/ 1565089 h 1917288"/>
                  <a:gd name="connsiteX6" fmla="*/ 1431308 w 1939130"/>
                  <a:gd name="connsiteY6" fmla="*/ 1653100 h 1917288"/>
                  <a:gd name="connsiteX7" fmla="*/ 1442493 w 1939130"/>
                  <a:gd name="connsiteY7" fmla="*/ 1858810 h 1917288"/>
                  <a:gd name="connsiteX8" fmla="*/ 1284664 w 1939130"/>
                  <a:gd name="connsiteY8" fmla="*/ 1754085 h 1917288"/>
                  <a:gd name="connsiteX9" fmla="*/ 1275965 w 1939130"/>
                  <a:gd name="connsiteY9" fmla="*/ 1575803 h 1917288"/>
                  <a:gd name="connsiteX10" fmla="*/ 1318413 w 1939130"/>
                  <a:gd name="connsiteY10" fmla="*/ 1565089 h 1917288"/>
                  <a:gd name="connsiteX11" fmla="*/ 315065 w 1939130"/>
                  <a:gd name="connsiteY11" fmla="*/ 1270387 h 1917288"/>
                  <a:gd name="connsiteX12" fmla="*/ 391842 w 1939130"/>
                  <a:gd name="connsiteY12" fmla="*/ 1307291 h 1917288"/>
                  <a:gd name="connsiteX13" fmla="*/ 298212 w 1939130"/>
                  <a:gd name="connsiteY13" fmla="*/ 1454905 h 1917288"/>
                  <a:gd name="connsiteX14" fmla="*/ 92225 w 1939130"/>
                  <a:gd name="connsiteY14" fmla="*/ 1443646 h 1917288"/>
                  <a:gd name="connsiteX15" fmla="*/ 212072 w 1939130"/>
                  <a:gd name="connsiteY15" fmla="*/ 1297283 h 1917288"/>
                  <a:gd name="connsiteX16" fmla="*/ 315065 w 1939130"/>
                  <a:gd name="connsiteY16" fmla="*/ 1270387 h 1917288"/>
                  <a:gd name="connsiteX17" fmla="*/ 1696949 w 1939130"/>
                  <a:gd name="connsiteY17" fmla="*/ 1103738 h 1917288"/>
                  <a:gd name="connsiteX18" fmla="*/ 1798441 w 1939130"/>
                  <a:gd name="connsiteY18" fmla="*/ 1117984 h 1917288"/>
                  <a:gd name="connsiteX19" fmla="*/ 1936058 w 1939130"/>
                  <a:gd name="connsiteY19" fmla="*/ 1272026 h 1917288"/>
                  <a:gd name="connsiteX20" fmla="*/ 1747148 w 1939130"/>
                  <a:gd name="connsiteY20" fmla="*/ 1290812 h 1917288"/>
                  <a:gd name="connsiteX21" fmla="*/ 1628297 w 1939130"/>
                  <a:gd name="connsiteY21" fmla="*/ 1154303 h 1917288"/>
                  <a:gd name="connsiteX22" fmla="*/ 1696949 w 1939130"/>
                  <a:gd name="connsiteY22" fmla="*/ 1103738 h 1917288"/>
                  <a:gd name="connsiteX23" fmla="*/ 74990 w 1939130"/>
                  <a:gd name="connsiteY23" fmla="*/ 643608 h 1917288"/>
                  <a:gd name="connsiteX24" fmla="*/ 187551 w 1939130"/>
                  <a:gd name="connsiteY24" fmla="*/ 656663 h 1917288"/>
                  <a:gd name="connsiteX25" fmla="*/ 316547 w 1939130"/>
                  <a:gd name="connsiteY25" fmla="*/ 781232 h 1917288"/>
                  <a:gd name="connsiteX26" fmla="*/ 152822 w 1939130"/>
                  <a:gd name="connsiteY26" fmla="*/ 834079 h 1917288"/>
                  <a:gd name="connsiteX27" fmla="*/ 1499 w 1939130"/>
                  <a:gd name="connsiteY27" fmla="*/ 691894 h 1917288"/>
                  <a:gd name="connsiteX28" fmla="*/ 74990 w 1939130"/>
                  <a:gd name="connsiteY28" fmla="*/ 643608 h 1917288"/>
                  <a:gd name="connsiteX29" fmla="*/ 1787703 w 1939130"/>
                  <a:gd name="connsiteY29" fmla="*/ 477674 h 1917288"/>
                  <a:gd name="connsiteX30" fmla="*/ 1876183 w 1939130"/>
                  <a:gd name="connsiteY30" fmla="*/ 516674 h 1917288"/>
                  <a:gd name="connsiteX31" fmla="*/ 1751343 w 1939130"/>
                  <a:gd name="connsiteY31" fmla="*/ 658493 h 1917288"/>
                  <a:gd name="connsiteX32" fmla="*/ 1572821 w 1939130"/>
                  <a:gd name="connsiteY32" fmla="*/ 642461 h 1917288"/>
                  <a:gd name="connsiteX33" fmla="*/ 1670197 w 1939130"/>
                  <a:gd name="connsiteY33" fmla="*/ 500642 h 1917288"/>
                  <a:gd name="connsiteX34" fmla="*/ 1787703 w 1939130"/>
                  <a:gd name="connsiteY34" fmla="*/ 477674 h 1917288"/>
                  <a:gd name="connsiteX35" fmla="*/ 496978 w 1939130"/>
                  <a:gd name="connsiteY35" fmla="*/ 84048 h 1917288"/>
                  <a:gd name="connsiteX36" fmla="*/ 630447 w 1939130"/>
                  <a:gd name="connsiteY36" fmla="*/ 198067 h 1917288"/>
                  <a:gd name="connsiteX37" fmla="*/ 634151 w 1939130"/>
                  <a:gd name="connsiteY37" fmla="*/ 375719 h 1917288"/>
                  <a:gd name="connsiteX38" fmla="*/ 483525 w 1939130"/>
                  <a:gd name="connsiteY38" fmla="*/ 297453 h 1917288"/>
                  <a:gd name="connsiteX39" fmla="*/ 476117 w 1939130"/>
                  <a:gd name="connsiteY39" fmla="*/ 91228 h 1917288"/>
                  <a:gd name="connsiteX40" fmla="*/ 496978 w 1939130"/>
                  <a:gd name="connsiteY40" fmla="*/ 84048 h 1917288"/>
                  <a:gd name="connsiteX41" fmla="*/ 1257956 w 1939130"/>
                  <a:gd name="connsiteY41" fmla="*/ 208 h 1917288"/>
                  <a:gd name="connsiteX42" fmla="*/ 1280754 w 1939130"/>
                  <a:gd name="connsiteY42" fmla="*/ 3035 h 1917288"/>
                  <a:gd name="connsiteX43" fmla="*/ 1299538 w 1939130"/>
                  <a:gd name="connsiteY43" fmla="*/ 190910 h 1917288"/>
                  <a:gd name="connsiteX44" fmla="*/ 1164293 w 1939130"/>
                  <a:gd name="connsiteY44" fmla="*/ 307096 h 1917288"/>
                  <a:gd name="connsiteX45" fmla="*/ 1126724 w 1939130"/>
                  <a:gd name="connsiteY45" fmla="*/ 138998 h 1917288"/>
                  <a:gd name="connsiteX46" fmla="*/ 1257956 w 1939130"/>
                  <a:gd name="connsiteY46" fmla="*/ 208 h 1917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939130" h="1917288">
                    <a:moveTo>
                      <a:pt x="794739" y="1596000"/>
                    </a:moveTo>
                    <a:cubicBezTo>
                      <a:pt x="858867" y="1605908"/>
                      <a:pt x="875214" y="1686411"/>
                      <a:pt x="861382" y="1754529"/>
                    </a:cubicBezTo>
                    <a:cubicBezTo>
                      <a:pt x="847550" y="1822647"/>
                      <a:pt x="795996" y="1925443"/>
                      <a:pt x="733125" y="1916774"/>
                    </a:cubicBezTo>
                    <a:cubicBezTo>
                      <a:pt x="670254" y="1905627"/>
                      <a:pt x="667739" y="1802831"/>
                      <a:pt x="681571" y="1734713"/>
                    </a:cubicBezTo>
                    <a:cubicBezTo>
                      <a:pt x="695402" y="1666595"/>
                      <a:pt x="730610" y="1586092"/>
                      <a:pt x="794739" y="1596000"/>
                    </a:cubicBezTo>
                    <a:close/>
                    <a:moveTo>
                      <a:pt x="1318413" y="1565089"/>
                    </a:moveTo>
                    <a:cubicBezTo>
                      <a:pt x="1361637" y="1567777"/>
                      <a:pt x="1405211" y="1607283"/>
                      <a:pt x="1431308" y="1653100"/>
                    </a:cubicBezTo>
                    <a:cubicBezTo>
                      <a:pt x="1466105" y="1712943"/>
                      <a:pt x="1495931" y="1825148"/>
                      <a:pt x="1442493" y="1858810"/>
                    </a:cubicBezTo>
                    <a:cubicBezTo>
                      <a:pt x="1387812" y="1892471"/>
                      <a:pt x="1318218" y="1815174"/>
                      <a:pt x="1284664" y="1754085"/>
                    </a:cubicBezTo>
                    <a:cubicBezTo>
                      <a:pt x="1248625" y="1694242"/>
                      <a:pt x="1222527" y="1609464"/>
                      <a:pt x="1275965" y="1575803"/>
                    </a:cubicBezTo>
                    <a:cubicBezTo>
                      <a:pt x="1289635" y="1567387"/>
                      <a:pt x="1304005" y="1564193"/>
                      <a:pt x="1318413" y="1565089"/>
                    </a:cubicBezTo>
                    <a:close/>
                    <a:moveTo>
                      <a:pt x="315065" y="1270387"/>
                    </a:moveTo>
                    <a:cubicBezTo>
                      <a:pt x="348460" y="1269449"/>
                      <a:pt x="377485" y="1279144"/>
                      <a:pt x="391842" y="1307291"/>
                    </a:cubicBezTo>
                    <a:cubicBezTo>
                      <a:pt x="419307" y="1366086"/>
                      <a:pt x="361880" y="1427384"/>
                      <a:pt x="298212" y="1454905"/>
                    </a:cubicBezTo>
                    <a:cubicBezTo>
                      <a:pt x="234543" y="1483677"/>
                      <a:pt x="119690" y="1502442"/>
                      <a:pt x="92225" y="1443646"/>
                    </a:cubicBezTo>
                    <a:cubicBezTo>
                      <a:pt x="63512" y="1386102"/>
                      <a:pt x="148403" y="1324804"/>
                      <a:pt x="212072" y="1297283"/>
                    </a:cubicBezTo>
                    <a:cubicBezTo>
                      <a:pt x="243906" y="1282897"/>
                      <a:pt x="281670" y="1271326"/>
                      <a:pt x="315065" y="1270387"/>
                    </a:cubicBezTo>
                    <a:close/>
                    <a:moveTo>
                      <a:pt x="1696949" y="1103738"/>
                    </a:moveTo>
                    <a:cubicBezTo>
                      <a:pt x="1728695" y="1098885"/>
                      <a:pt x="1765914" y="1104834"/>
                      <a:pt x="1798441" y="1117984"/>
                    </a:cubicBezTo>
                    <a:cubicBezTo>
                      <a:pt x="1863496" y="1143032"/>
                      <a:pt x="1957326" y="1211912"/>
                      <a:pt x="1936058" y="1272026"/>
                    </a:cubicBezTo>
                    <a:cubicBezTo>
                      <a:pt x="1914790" y="1332141"/>
                      <a:pt x="1812203" y="1315860"/>
                      <a:pt x="1747148" y="1290812"/>
                    </a:cubicBezTo>
                    <a:cubicBezTo>
                      <a:pt x="1682093" y="1264512"/>
                      <a:pt x="1607029" y="1215669"/>
                      <a:pt x="1628297" y="1154303"/>
                    </a:cubicBezTo>
                    <a:cubicBezTo>
                      <a:pt x="1638931" y="1124246"/>
                      <a:pt x="1665203" y="1108591"/>
                      <a:pt x="1696949" y="1103738"/>
                    </a:cubicBezTo>
                    <a:close/>
                    <a:moveTo>
                      <a:pt x="74990" y="643608"/>
                    </a:moveTo>
                    <a:cubicBezTo>
                      <a:pt x="111270" y="639991"/>
                      <a:pt x="154062" y="646597"/>
                      <a:pt x="187551" y="656663"/>
                    </a:cubicBezTo>
                    <a:cubicBezTo>
                      <a:pt x="253290" y="675537"/>
                      <a:pt x="331432" y="718318"/>
                      <a:pt x="316547" y="781232"/>
                    </a:cubicBezTo>
                    <a:cubicBezTo>
                      <a:pt x="301663" y="844146"/>
                      <a:pt x="218560" y="854212"/>
                      <a:pt x="152822" y="834079"/>
                    </a:cubicBezTo>
                    <a:cubicBezTo>
                      <a:pt x="85843" y="815205"/>
                      <a:pt x="-13385" y="754808"/>
                      <a:pt x="1499" y="691894"/>
                    </a:cubicBezTo>
                    <a:cubicBezTo>
                      <a:pt x="8941" y="661067"/>
                      <a:pt x="38710" y="647226"/>
                      <a:pt x="74990" y="643608"/>
                    </a:cubicBezTo>
                    <a:close/>
                    <a:moveTo>
                      <a:pt x="1787703" y="477674"/>
                    </a:moveTo>
                    <a:cubicBezTo>
                      <a:pt x="1827808" y="477828"/>
                      <a:pt x="1863075" y="488310"/>
                      <a:pt x="1876183" y="516674"/>
                    </a:cubicBezTo>
                    <a:cubicBezTo>
                      <a:pt x="1902400" y="574634"/>
                      <a:pt x="1816260" y="632595"/>
                      <a:pt x="1751343" y="658493"/>
                    </a:cubicBezTo>
                    <a:cubicBezTo>
                      <a:pt x="1686426" y="684390"/>
                      <a:pt x="1599038" y="700422"/>
                      <a:pt x="1572821" y="642461"/>
                    </a:cubicBezTo>
                    <a:cubicBezTo>
                      <a:pt x="1546605" y="584500"/>
                      <a:pt x="1605280" y="526539"/>
                      <a:pt x="1670197" y="500642"/>
                    </a:cubicBezTo>
                    <a:cubicBezTo>
                      <a:pt x="1702656" y="487693"/>
                      <a:pt x="1747598" y="477519"/>
                      <a:pt x="1787703" y="477674"/>
                    </a:cubicBezTo>
                    <a:close/>
                    <a:moveTo>
                      <a:pt x="496978" y="84048"/>
                    </a:moveTo>
                    <a:cubicBezTo>
                      <a:pt x="546588" y="78222"/>
                      <a:pt x="601279" y="144803"/>
                      <a:pt x="630447" y="198067"/>
                    </a:cubicBezTo>
                    <a:cubicBezTo>
                      <a:pt x="663783" y="258941"/>
                      <a:pt x="688475" y="343419"/>
                      <a:pt x="634151" y="375719"/>
                    </a:cubicBezTo>
                    <a:cubicBezTo>
                      <a:pt x="579827" y="409262"/>
                      <a:pt x="516860" y="358327"/>
                      <a:pt x="483525" y="297453"/>
                    </a:cubicBezTo>
                    <a:cubicBezTo>
                      <a:pt x="450189" y="236579"/>
                      <a:pt x="420558" y="123528"/>
                      <a:pt x="476117" y="91228"/>
                    </a:cubicBezTo>
                    <a:cubicBezTo>
                      <a:pt x="482908" y="87190"/>
                      <a:pt x="489891" y="84880"/>
                      <a:pt x="496978" y="84048"/>
                    </a:cubicBezTo>
                    <a:close/>
                    <a:moveTo>
                      <a:pt x="1257956" y="208"/>
                    </a:moveTo>
                    <a:cubicBezTo>
                      <a:pt x="1265609" y="-441"/>
                      <a:pt x="1273240" y="409"/>
                      <a:pt x="1280754" y="3035"/>
                    </a:cubicBezTo>
                    <a:cubicBezTo>
                      <a:pt x="1342116" y="24047"/>
                      <a:pt x="1325836" y="126637"/>
                      <a:pt x="1299538" y="190910"/>
                    </a:cubicBezTo>
                    <a:cubicBezTo>
                      <a:pt x="1274493" y="255183"/>
                      <a:pt x="1224402" y="326872"/>
                      <a:pt x="1164293" y="307096"/>
                    </a:cubicBezTo>
                    <a:cubicBezTo>
                      <a:pt x="1104184" y="286084"/>
                      <a:pt x="1101679" y="203270"/>
                      <a:pt x="1126724" y="138998"/>
                    </a:cubicBezTo>
                    <a:cubicBezTo>
                      <a:pt x="1149735" y="82759"/>
                      <a:pt x="1204385" y="4754"/>
                      <a:pt x="1257956" y="208"/>
                    </a:cubicBezTo>
                    <a:close/>
                  </a:path>
                </a:pathLst>
              </a:custGeom>
              <a:solidFill>
                <a:srgbClr val="47B5A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09" name="Freeform 515">
                <a:extLst>
                  <a:ext uri="{FF2B5EF4-FFF2-40B4-BE49-F238E27FC236}">
                    <a16:creationId xmlns:a16="http://schemas.microsoft.com/office/drawing/2014/main" id="{DB26197E-F918-2668-8FFA-25AF2A4ABF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59737" y="8697296"/>
                <a:ext cx="2125768" cy="1609564"/>
              </a:xfrm>
              <a:custGeom>
                <a:avLst/>
                <a:gdLst>
                  <a:gd name="T0" fmla="*/ 511369 w 1706"/>
                  <a:gd name="T1" fmla="*/ 421543 h 1291"/>
                  <a:gd name="T2" fmla="*/ 511369 w 1706"/>
                  <a:gd name="T3" fmla="*/ 421543 h 1291"/>
                  <a:gd name="T4" fmla="*/ 525414 w 1706"/>
                  <a:gd name="T5" fmla="*/ 358491 h 1291"/>
                  <a:gd name="T6" fmla="*/ 525414 w 1706"/>
                  <a:gd name="T7" fmla="*/ 358491 h 1291"/>
                  <a:gd name="T8" fmla="*/ 526854 w 1706"/>
                  <a:gd name="T9" fmla="*/ 358491 h 1291"/>
                  <a:gd name="T10" fmla="*/ 526854 w 1706"/>
                  <a:gd name="T11" fmla="*/ 358491 h 1291"/>
                  <a:gd name="T12" fmla="*/ 611122 w 1706"/>
                  <a:gd name="T13" fmla="*/ 304808 h 1291"/>
                  <a:gd name="T14" fmla="*/ 611122 w 1706"/>
                  <a:gd name="T15" fmla="*/ 304808 h 1291"/>
                  <a:gd name="T16" fmla="*/ 517131 w 1706"/>
                  <a:gd name="T17" fmla="*/ 271300 h 1291"/>
                  <a:gd name="T18" fmla="*/ 517131 w 1706"/>
                  <a:gd name="T19" fmla="*/ 271300 h 1291"/>
                  <a:gd name="T20" fmla="*/ 467434 w 1706"/>
                  <a:gd name="T21" fmla="*/ 177985 h 1291"/>
                  <a:gd name="T22" fmla="*/ 467434 w 1706"/>
                  <a:gd name="T23" fmla="*/ 177985 h 1291"/>
                  <a:gd name="T24" fmla="*/ 488681 w 1706"/>
                  <a:gd name="T25" fmla="*/ 81786 h 1291"/>
                  <a:gd name="T26" fmla="*/ 488681 w 1706"/>
                  <a:gd name="T27" fmla="*/ 81786 h 1291"/>
                  <a:gd name="T28" fmla="*/ 399732 w 1706"/>
                  <a:gd name="T29" fmla="*/ 122860 h 1291"/>
                  <a:gd name="T30" fmla="*/ 399732 w 1706"/>
                  <a:gd name="T31" fmla="*/ 122860 h 1291"/>
                  <a:gd name="T32" fmla="*/ 297098 w 1706"/>
                  <a:gd name="T33" fmla="*/ 92956 h 1291"/>
                  <a:gd name="T34" fmla="*/ 297098 w 1706"/>
                  <a:gd name="T35" fmla="*/ 92956 h 1291"/>
                  <a:gd name="T36" fmla="*/ 296738 w 1706"/>
                  <a:gd name="T37" fmla="*/ 87911 h 1291"/>
                  <a:gd name="T38" fmla="*/ 296738 w 1706"/>
                  <a:gd name="T39" fmla="*/ 87911 h 1291"/>
                  <a:gd name="T40" fmla="*/ 245241 w 1706"/>
                  <a:gd name="T41" fmla="*/ 2162 h 1291"/>
                  <a:gd name="T42" fmla="*/ 245241 w 1706"/>
                  <a:gd name="T43" fmla="*/ 2162 h 1291"/>
                  <a:gd name="T44" fmla="*/ 209589 w 1706"/>
                  <a:gd name="T45" fmla="*/ 95838 h 1291"/>
                  <a:gd name="T46" fmla="*/ 209589 w 1706"/>
                  <a:gd name="T47" fmla="*/ 95838 h 1291"/>
                  <a:gd name="T48" fmla="*/ 211030 w 1706"/>
                  <a:gd name="T49" fmla="*/ 102683 h 1291"/>
                  <a:gd name="T50" fmla="*/ 211030 w 1706"/>
                  <a:gd name="T51" fmla="*/ 102683 h 1291"/>
                  <a:gd name="T52" fmla="*/ 113077 w 1706"/>
                  <a:gd name="T53" fmla="*/ 159970 h 1291"/>
                  <a:gd name="T54" fmla="*/ 113077 w 1706"/>
                  <a:gd name="T55" fmla="*/ 159970 h 1291"/>
                  <a:gd name="T56" fmla="*/ 112717 w 1706"/>
                  <a:gd name="T57" fmla="*/ 159610 h 1291"/>
                  <a:gd name="T58" fmla="*/ 112717 w 1706"/>
                  <a:gd name="T59" fmla="*/ 159610 h 1291"/>
                  <a:gd name="T60" fmla="*/ 14765 w 1706"/>
                  <a:gd name="T61" fmla="*/ 140154 h 1291"/>
                  <a:gd name="T62" fmla="*/ 14765 w 1706"/>
                  <a:gd name="T63" fmla="*/ 140154 h 1291"/>
                  <a:gd name="T64" fmla="*/ 59780 w 1706"/>
                  <a:gd name="T65" fmla="*/ 229146 h 1291"/>
                  <a:gd name="T66" fmla="*/ 59780 w 1706"/>
                  <a:gd name="T67" fmla="*/ 229146 h 1291"/>
                  <a:gd name="T68" fmla="*/ 61580 w 1706"/>
                  <a:gd name="T69" fmla="*/ 230587 h 1291"/>
                  <a:gd name="T70" fmla="*/ 61580 w 1706"/>
                  <a:gd name="T71" fmla="*/ 230587 h 1291"/>
                  <a:gd name="T72" fmla="*/ 42494 w 1706"/>
                  <a:gd name="T73" fmla="*/ 286793 h 1291"/>
                  <a:gd name="T74" fmla="*/ 42494 w 1706"/>
                  <a:gd name="T75" fmla="*/ 286793 h 1291"/>
                  <a:gd name="T76" fmla="*/ 511369 w 1706"/>
                  <a:gd name="T77" fmla="*/ 421543 h 129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706" h="1291">
                    <a:moveTo>
                      <a:pt x="1420" y="1170"/>
                    </a:moveTo>
                    <a:lnTo>
                      <a:pt x="1420" y="1170"/>
                    </a:lnTo>
                    <a:cubicBezTo>
                      <a:pt x="1440" y="1115"/>
                      <a:pt x="1453" y="1056"/>
                      <a:pt x="1459" y="995"/>
                    </a:cubicBezTo>
                    <a:cubicBezTo>
                      <a:pt x="1460" y="995"/>
                      <a:pt x="1461" y="995"/>
                      <a:pt x="1463" y="995"/>
                    </a:cubicBezTo>
                    <a:cubicBezTo>
                      <a:pt x="1530" y="987"/>
                      <a:pt x="1705" y="912"/>
                      <a:pt x="1697" y="846"/>
                    </a:cubicBezTo>
                    <a:cubicBezTo>
                      <a:pt x="1690" y="779"/>
                      <a:pt x="1504" y="746"/>
                      <a:pt x="1436" y="753"/>
                    </a:cubicBezTo>
                    <a:cubicBezTo>
                      <a:pt x="1409" y="656"/>
                      <a:pt x="1362" y="568"/>
                      <a:pt x="1298" y="494"/>
                    </a:cubicBezTo>
                    <a:cubicBezTo>
                      <a:pt x="1340" y="438"/>
                      <a:pt x="1408" y="267"/>
                      <a:pt x="1357" y="227"/>
                    </a:cubicBezTo>
                    <a:cubicBezTo>
                      <a:pt x="1306" y="186"/>
                      <a:pt x="1157" y="287"/>
                      <a:pt x="1110" y="341"/>
                    </a:cubicBezTo>
                    <a:cubicBezTo>
                      <a:pt x="1024" y="293"/>
                      <a:pt x="927" y="264"/>
                      <a:pt x="825" y="258"/>
                    </a:cubicBezTo>
                    <a:cubicBezTo>
                      <a:pt x="825" y="253"/>
                      <a:pt x="825" y="249"/>
                      <a:pt x="824" y="244"/>
                    </a:cubicBezTo>
                    <a:cubicBezTo>
                      <a:pt x="818" y="177"/>
                      <a:pt x="748" y="0"/>
                      <a:pt x="681" y="6"/>
                    </a:cubicBezTo>
                    <a:cubicBezTo>
                      <a:pt x="614" y="12"/>
                      <a:pt x="577" y="199"/>
                      <a:pt x="582" y="266"/>
                    </a:cubicBezTo>
                    <a:cubicBezTo>
                      <a:pt x="583" y="272"/>
                      <a:pt x="584" y="279"/>
                      <a:pt x="586" y="285"/>
                    </a:cubicBezTo>
                    <a:cubicBezTo>
                      <a:pt x="482" y="317"/>
                      <a:pt x="390" y="371"/>
                      <a:pt x="314" y="444"/>
                    </a:cubicBezTo>
                    <a:cubicBezTo>
                      <a:pt x="314" y="444"/>
                      <a:pt x="314" y="444"/>
                      <a:pt x="313" y="443"/>
                    </a:cubicBezTo>
                    <a:cubicBezTo>
                      <a:pt x="260" y="403"/>
                      <a:pt x="81" y="335"/>
                      <a:pt x="41" y="389"/>
                    </a:cubicBezTo>
                    <a:cubicBezTo>
                      <a:pt x="0" y="442"/>
                      <a:pt x="113" y="596"/>
                      <a:pt x="166" y="636"/>
                    </a:cubicBezTo>
                    <a:cubicBezTo>
                      <a:pt x="168" y="638"/>
                      <a:pt x="170" y="639"/>
                      <a:pt x="171" y="640"/>
                    </a:cubicBezTo>
                    <a:cubicBezTo>
                      <a:pt x="147" y="689"/>
                      <a:pt x="130" y="742"/>
                      <a:pt x="118" y="796"/>
                    </a:cubicBezTo>
                    <a:cubicBezTo>
                      <a:pt x="622" y="1290"/>
                      <a:pt x="1145" y="1245"/>
                      <a:pt x="1420" y="1170"/>
                    </a:cubicBezTo>
                  </a:path>
                </a:pathLst>
              </a:custGeom>
              <a:solidFill>
                <a:srgbClr val="4BEAD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10" name="Freeform 516">
                <a:extLst>
                  <a:ext uri="{FF2B5EF4-FFF2-40B4-BE49-F238E27FC236}">
                    <a16:creationId xmlns:a16="http://schemas.microsoft.com/office/drawing/2014/main" id="{B3C73C8E-DDC1-D0C8-6909-3147E3DA65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89454" y="9691600"/>
                <a:ext cx="2081821" cy="1334891"/>
              </a:xfrm>
              <a:custGeom>
                <a:avLst/>
                <a:gdLst>
                  <a:gd name="T0" fmla="*/ 488738 w 1673"/>
                  <a:gd name="T1" fmla="*/ 249123 h 1070"/>
                  <a:gd name="T2" fmla="*/ 488738 w 1673"/>
                  <a:gd name="T3" fmla="*/ 249123 h 1070"/>
                  <a:gd name="T4" fmla="*/ 586558 w 1673"/>
                  <a:gd name="T5" fmla="*/ 268952 h 1070"/>
                  <a:gd name="T6" fmla="*/ 586558 w 1673"/>
                  <a:gd name="T7" fmla="*/ 268952 h 1070"/>
                  <a:gd name="T8" fmla="*/ 541604 w 1673"/>
                  <a:gd name="T9" fmla="*/ 179542 h 1070"/>
                  <a:gd name="T10" fmla="*/ 541604 w 1673"/>
                  <a:gd name="T11" fmla="*/ 179542 h 1070"/>
                  <a:gd name="T12" fmla="*/ 539806 w 1673"/>
                  <a:gd name="T13" fmla="*/ 178099 h 1070"/>
                  <a:gd name="T14" fmla="*/ 539806 w 1673"/>
                  <a:gd name="T15" fmla="*/ 178099 h 1070"/>
                  <a:gd name="T16" fmla="*/ 560664 w 1673"/>
                  <a:gd name="T17" fmla="*/ 134836 h 1070"/>
                  <a:gd name="T18" fmla="*/ 560664 w 1673"/>
                  <a:gd name="T19" fmla="*/ 134836 h 1070"/>
                  <a:gd name="T20" fmla="*/ 92425 w 1673"/>
                  <a:gd name="T21" fmla="*/ 0 h 1070"/>
                  <a:gd name="T22" fmla="*/ 92425 w 1673"/>
                  <a:gd name="T23" fmla="*/ 0 h 1070"/>
                  <a:gd name="T24" fmla="*/ 87750 w 1673"/>
                  <a:gd name="T25" fmla="*/ 36774 h 1070"/>
                  <a:gd name="T26" fmla="*/ 87750 w 1673"/>
                  <a:gd name="T27" fmla="*/ 36774 h 1070"/>
                  <a:gd name="T28" fmla="*/ 87390 w 1673"/>
                  <a:gd name="T29" fmla="*/ 36774 h 1070"/>
                  <a:gd name="T30" fmla="*/ 87390 w 1673"/>
                  <a:gd name="T31" fmla="*/ 36774 h 1070"/>
                  <a:gd name="T32" fmla="*/ 2877 w 1673"/>
                  <a:gd name="T33" fmla="*/ 89771 h 1070"/>
                  <a:gd name="T34" fmla="*/ 2877 w 1673"/>
                  <a:gd name="T35" fmla="*/ 89771 h 1070"/>
                  <a:gd name="T36" fmla="*/ 96741 w 1673"/>
                  <a:gd name="T37" fmla="*/ 123660 h 1070"/>
                  <a:gd name="T38" fmla="*/ 96741 w 1673"/>
                  <a:gd name="T39" fmla="*/ 123660 h 1070"/>
                  <a:gd name="T40" fmla="*/ 98539 w 1673"/>
                  <a:gd name="T41" fmla="*/ 123660 h 1070"/>
                  <a:gd name="T42" fmla="*/ 98539 w 1673"/>
                  <a:gd name="T43" fmla="*/ 123660 h 1070"/>
                  <a:gd name="T44" fmla="*/ 158597 w 1673"/>
                  <a:gd name="T45" fmla="*/ 222805 h 1070"/>
                  <a:gd name="T46" fmla="*/ 158597 w 1673"/>
                  <a:gd name="T47" fmla="*/ 222805 h 1070"/>
                  <a:gd name="T48" fmla="*/ 157518 w 1673"/>
                  <a:gd name="T49" fmla="*/ 223886 h 1070"/>
                  <a:gd name="T50" fmla="*/ 157518 w 1673"/>
                  <a:gd name="T51" fmla="*/ 223886 h 1070"/>
                  <a:gd name="T52" fmla="*/ 139896 w 1673"/>
                  <a:gd name="T53" fmla="*/ 322670 h 1070"/>
                  <a:gd name="T54" fmla="*/ 139896 w 1673"/>
                  <a:gd name="T55" fmla="*/ 322670 h 1070"/>
                  <a:gd name="T56" fmla="*/ 227646 w 1673"/>
                  <a:gd name="T57" fmla="*/ 275441 h 1070"/>
                  <a:gd name="T58" fmla="*/ 227646 w 1673"/>
                  <a:gd name="T59" fmla="*/ 275441 h 1070"/>
                  <a:gd name="T60" fmla="*/ 229444 w 1673"/>
                  <a:gd name="T61" fmla="*/ 272918 h 1070"/>
                  <a:gd name="T62" fmla="*/ 229444 w 1673"/>
                  <a:gd name="T63" fmla="*/ 272918 h 1070"/>
                  <a:gd name="T64" fmla="*/ 307484 w 1673"/>
                  <a:gd name="T65" fmla="*/ 294189 h 1070"/>
                  <a:gd name="T66" fmla="*/ 307484 w 1673"/>
                  <a:gd name="T67" fmla="*/ 294189 h 1070"/>
                  <a:gd name="T68" fmla="*/ 307125 w 1673"/>
                  <a:gd name="T69" fmla="*/ 295631 h 1070"/>
                  <a:gd name="T70" fmla="*/ 307125 w 1673"/>
                  <a:gd name="T71" fmla="*/ 295631 h 1070"/>
                  <a:gd name="T72" fmla="*/ 352798 w 1673"/>
                  <a:gd name="T73" fmla="*/ 385041 h 1070"/>
                  <a:gd name="T74" fmla="*/ 352798 w 1673"/>
                  <a:gd name="T75" fmla="*/ 385041 h 1070"/>
                  <a:gd name="T76" fmla="*/ 394515 w 1673"/>
                  <a:gd name="T77" fmla="*/ 293828 h 1070"/>
                  <a:gd name="T78" fmla="*/ 394515 w 1673"/>
                  <a:gd name="T79" fmla="*/ 293828 h 1070"/>
                  <a:gd name="T80" fmla="*/ 393796 w 1673"/>
                  <a:gd name="T81" fmla="*/ 286978 h 1070"/>
                  <a:gd name="T82" fmla="*/ 393796 w 1673"/>
                  <a:gd name="T83" fmla="*/ 286978 h 1070"/>
                  <a:gd name="T84" fmla="*/ 481905 w 1673"/>
                  <a:gd name="T85" fmla="*/ 242994 h 1070"/>
                  <a:gd name="T86" fmla="*/ 481905 w 1673"/>
                  <a:gd name="T87" fmla="*/ 242994 h 1070"/>
                  <a:gd name="T88" fmla="*/ 488738 w 1673"/>
                  <a:gd name="T89" fmla="*/ 249123 h 107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673" h="1070">
                    <a:moveTo>
                      <a:pt x="1359" y="691"/>
                    </a:moveTo>
                    <a:lnTo>
                      <a:pt x="1359" y="691"/>
                    </a:lnTo>
                    <a:cubicBezTo>
                      <a:pt x="1412" y="731"/>
                      <a:pt x="1590" y="799"/>
                      <a:pt x="1631" y="746"/>
                    </a:cubicBezTo>
                    <a:cubicBezTo>
                      <a:pt x="1672" y="693"/>
                      <a:pt x="1559" y="539"/>
                      <a:pt x="1506" y="498"/>
                    </a:cubicBezTo>
                    <a:cubicBezTo>
                      <a:pt x="1504" y="497"/>
                      <a:pt x="1502" y="495"/>
                      <a:pt x="1501" y="494"/>
                    </a:cubicBezTo>
                    <a:cubicBezTo>
                      <a:pt x="1523" y="456"/>
                      <a:pt x="1543" y="416"/>
                      <a:pt x="1559" y="374"/>
                    </a:cubicBezTo>
                    <a:cubicBezTo>
                      <a:pt x="1284" y="449"/>
                      <a:pt x="761" y="494"/>
                      <a:pt x="257" y="0"/>
                    </a:cubicBezTo>
                    <a:cubicBezTo>
                      <a:pt x="250" y="34"/>
                      <a:pt x="245" y="67"/>
                      <a:pt x="244" y="102"/>
                    </a:cubicBezTo>
                    <a:lnTo>
                      <a:pt x="243" y="102"/>
                    </a:lnTo>
                    <a:cubicBezTo>
                      <a:pt x="176" y="109"/>
                      <a:pt x="0" y="182"/>
                      <a:pt x="8" y="249"/>
                    </a:cubicBezTo>
                    <a:cubicBezTo>
                      <a:pt x="14" y="316"/>
                      <a:pt x="202" y="350"/>
                      <a:pt x="269" y="343"/>
                    </a:cubicBezTo>
                    <a:cubicBezTo>
                      <a:pt x="270" y="343"/>
                      <a:pt x="272" y="343"/>
                      <a:pt x="274" y="343"/>
                    </a:cubicBezTo>
                    <a:cubicBezTo>
                      <a:pt x="307" y="449"/>
                      <a:pt x="365" y="543"/>
                      <a:pt x="441" y="618"/>
                    </a:cubicBezTo>
                    <a:cubicBezTo>
                      <a:pt x="439" y="619"/>
                      <a:pt x="439" y="621"/>
                      <a:pt x="438" y="621"/>
                    </a:cubicBezTo>
                    <a:cubicBezTo>
                      <a:pt x="398" y="676"/>
                      <a:pt x="335" y="855"/>
                      <a:pt x="389" y="895"/>
                    </a:cubicBezTo>
                    <a:cubicBezTo>
                      <a:pt x="443" y="935"/>
                      <a:pt x="594" y="819"/>
                      <a:pt x="633" y="764"/>
                    </a:cubicBezTo>
                    <a:cubicBezTo>
                      <a:pt x="635" y="762"/>
                      <a:pt x="636" y="759"/>
                      <a:pt x="638" y="757"/>
                    </a:cubicBezTo>
                    <a:cubicBezTo>
                      <a:pt x="705" y="788"/>
                      <a:pt x="778" y="809"/>
                      <a:pt x="855" y="816"/>
                    </a:cubicBezTo>
                    <a:cubicBezTo>
                      <a:pt x="854" y="817"/>
                      <a:pt x="854" y="819"/>
                      <a:pt x="854" y="820"/>
                    </a:cubicBezTo>
                    <a:cubicBezTo>
                      <a:pt x="856" y="887"/>
                      <a:pt x="914" y="1069"/>
                      <a:pt x="981" y="1068"/>
                    </a:cubicBezTo>
                    <a:cubicBezTo>
                      <a:pt x="1048" y="1066"/>
                      <a:pt x="1099" y="883"/>
                      <a:pt x="1097" y="815"/>
                    </a:cubicBezTo>
                    <a:cubicBezTo>
                      <a:pt x="1097" y="809"/>
                      <a:pt x="1096" y="802"/>
                      <a:pt x="1095" y="796"/>
                    </a:cubicBezTo>
                    <a:cubicBezTo>
                      <a:pt x="1186" y="772"/>
                      <a:pt x="1269" y="729"/>
                      <a:pt x="1340" y="674"/>
                    </a:cubicBezTo>
                    <a:cubicBezTo>
                      <a:pt x="1346" y="680"/>
                      <a:pt x="1352" y="686"/>
                      <a:pt x="1359" y="691"/>
                    </a:cubicBezTo>
                  </a:path>
                </a:pathLst>
              </a:custGeom>
              <a:solidFill>
                <a:srgbClr val="2DD1B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11" name="Freeform 83">
                <a:extLst>
                  <a:ext uri="{FF2B5EF4-FFF2-40B4-BE49-F238E27FC236}">
                    <a16:creationId xmlns:a16="http://schemas.microsoft.com/office/drawing/2014/main" id="{EF790607-A6C5-7DFF-E7CB-544D4CB90E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26722" y="9180923"/>
                <a:ext cx="1241806" cy="1399064"/>
              </a:xfrm>
              <a:custGeom>
                <a:avLst/>
                <a:gdLst>
                  <a:gd name="connsiteX0" fmla="*/ 492169 w 1241806"/>
                  <a:gd name="connsiteY0" fmla="*/ 994880 h 1399064"/>
                  <a:gd name="connsiteX1" fmla="*/ 605959 w 1241806"/>
                  <a:gd name="connsiteY1" fmla="*/ 1065016 h 1399064"/>
                  <a:gd name="connsiteX2" fmla="*/ 745520 w 1241806"/>
                  <a:gd name="connsiteY2" fmla="*/ 1288056 h 1399064"/>
                  <a:gd name="connsiteX3" fmla="*/ 440229 w 1241806"/>
                  <a:gd name="connsiteY3" fmla="*/ 1377271 h 1399064"/>
                  <a:gd name="connsiteX4" fmla="*/ 275747 w 1241806"/>
                  <a:gd name="connsiteY4" fmla="*/ 1108385 h 1399064"/>
                  <a:gd name="connsiteX5" fmla="*/ 492169 w 1241806"/>
                  <a:gd name="connsiteY5" fmla="*/ 994880 h 1399064"/>
                  <a:gd name="connsiteX6" fmla="*/ 1076326 w 1241806"/>
                  <a:gd name="connsiteY6" fmla="*/ 967393 h 1399064"/>
                  <a:gd name="connsiteX7" fmla="*/ 1193335 w 1241806"/>
                  <a:gd name="connsiteY7" fmla="*/ 1048751 h 1399064"/>
                  <a:gd name="connsiteX8" fmla="*/ 1095198 w 1241806"/>
                  <a:gd name="connsiteY8" fmla="*/ 1151387 h 1399064"/>
                  <a:gd name="connsiteX9" fmla="*/ 978189 w 1241806"/>
                  <a:gd name="connsiteY9" fmla="*/ 1070029 h 1399064"/>
                  <a:gd name="connsiteX10" fmla="*/ 1076326 w 1241806"/>
                  <a:gd name="connsiteY10" fmla="*/ 967393 h 1399064"/>
                  <a:gd name="connsiteX11" fmla="*/ 934259 w 1241806"/>
                  <a:gd name="connsiteY11" fmla="*/ 122032 h 1399064"/>
                  <a:gd name="connsiteX12" fmla="*/ 1194205 w 1241806"/>
                  <a:gd name="connsiteY12" fmla="*/ 339387 h 1399064"/>
                  <a:gd name="connsiteX13" fmla="*/ 1138076 w 1241806"/>
                  <a:gd name="connsiteY13" fmla="*/ 740155 h 1399064"/>
                  <a:gd name="connsiteX14" fmla="*/ 907325 w 1241806"/>
                  <a:gd name="connsiteY14" fmla="*/ 480467 h 1399064"/>
                  <a:gd name="connsiteX15" fmla="*/ 843713 w 1241806"/>
                  <a:gd name="connsiteY15" fmla="*/ 137131 h 1399064"/>
                  <a:gd name="connsiteX16" fmla="*/ 934259 w 1241806"/>
                  <a:gd name="connsiteY16" fmla="*/ 122032 h 1399064"/>
                  <a:gd name="connsiteX17" fmla="*/ 554934 w 1241806"/>
                  <a:gd name="connsiteY17" fmla="*/ 1050 h 1399064"/>
                  <a:gd name="connsiteX18" fmla="*/ 583247 w 1241806"/>
                  <a:gd name="connsiteY18" fmla="*/ 252738 h 1399064"/>
                  <a:gd name="connsiteX19" fmla="*/ 603135 w 1241806"/>
                  <a:gd name="connsiteY19" fmla="*/ 599682 h 1399064"/>
                  <a:gd name="connsiteX20" fmla="*/ 445274 w 1241806"/>
                  <a:gd name="connsiteY20" fmla="*/ 859579 h 1399064"/>
                  <a:gd name="connsiteX21" fmla="*/ 107180 w 1241806"/>
                  <a:gd name="connsiteY21" fmla="*/ 930460 h 1399064"/>
                  <a:gd name="connsiteX22" fmla="*/ 79834 w 1241806"/>
                  <a:gd name="connsiteY22" fmla="*/ 382065 h 1399064"/>
                  <a:gd name="connsiteX23" fmla="*/ 477592 w 1241806"/>
                  <a:gd name="connsiteY23" fmla="*/ 18955 h 1399064"/>
                  <a:gd name="connsiteX24" fmla="*/ 554934 w 1241806"/>
                  <a:gd name="connsiteY24" fmla="*/ 1050 h 1399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241806" h="1399064">
                    <a:moveTo>
                      <a:pt x="492169" y="994880"/>
                    </a:moveTo>
                    <a:cubicBezTo>
                      <a:pt x="544336" y="995606"/>
                      <a:pt x="589604" y="1015761"/>
                      <a:pt x="605959" y="1065016"/>
                    </a:cubicBezTo>
                    <a:cubicBezTo>
                      <a:pt x="678231" y="1291773"/>
                      <a:pt x="728075" y="1229817"/>
                      <a:pt x="745520" y="1288056"/>
                    </a:cubicBezTo>
                    <a:cubicBezTo>
                      <a:pt x="775426" y="1389663"/>
                      <a:pt x="569822" y="1426836"/>
                      <a:pt x="440229" y="1377271"/>
                    </a:cubicBezTo>
                    <a:cubicBezTo>
                      <a:pt x="310637" y="1327707"/>
                      <a:pt x="238364" y="1207513"/>
                      <a:pt x="275747" y="1108385"/>
                    </a:cubicBezTo>
                    <a:cubicBezTo>
                      <a:pt x="299111" y="1046429"/>
                      <a:pt x="405223" y="993670"/>
                      <a:pt x="492169" y="994880"/>
                    </a:cubicBezTo>
                    <a:close/>
                    <a:moveTo>
                      <a:pt x="1076326" y="967393"/>
                    </a:moveTo>
                    <a:cubicBezTo>
                      <a:pt x="1135459" y="961135"/>
                      <a:pt x="1188302" y="998685"/>
                      <a:pt x="1193335" y="1048751"/>
                    </a:cubicBezTo>
                    <a:cubicBezTo>
                      <a:pt x="1198368" y="1100069"/>
                      <a:pt x="1154332" y="1145129"/>
                      <a:pt x="1095198" y="1151387"/>
                    </a:cubicBezTo>
                    <a:cubicBezTo>
                      <a:pt x="1036064" y="1157645"/>
                      <a:pt x="983221" y="1121347"/>
                      <a:pt x="978189" y="1070029"/>
                    </a:cubicBezTo>
                    <a:cubicBezTo>
                      <a:pt x="974414" y="1018711"/>
                      <a:pt x="1018450" y="972400"/>
                      <a:pt x="1076326" y="967393"/>
                    </a:cubicBezTo>
                    <a:close/>
                    <a:moveTo>
                      <a:pt x="934259" y="122032"/>
                    </a:moveTo>
                    <a:cubicBezTo>
                      <a:pt x="1029327" y="131981"/>
                      <a:pt x="1132464" y="213914"/>
                      <a:pt x="1194205" y="339387"/>
                    </a:cubicBezTo>
                    <a:cubicBezTo>
                      <a:pt x="1275280" y="505437"/>
                      <a:pt x="1250334" y="685221"/>
                      <a:pt x="1138076" y="740155"/>
                    </a:cubicBezTo>
                    <a:cubicBezTo>
                      <a:pt x="1025819" y="795088"/>
                      <a:pt x="1055754" y="590335"/>
                      <a:pt x="907325" y="480467"/>
                    </a:cubicBezTo>
                    <a:cubicBezTo>
                      <a:pt x="705262" y="329399"/>
                      <a:pt x="731455" y="192065"/>
                      <a:pt x="843713" y="137131"/>
                    </a:cubicBezTo>
                    <a:cubicBezTo>
                      <a:pt x="871777" y="123398"/>
                      <a:pt x="902570" y="118716"/>
                      <a:pt x="934259" y="122032"/>
                    </a:cubicBezTo>
                    <a:close/>
                    <a:moveTo>
                      <a:pt x="554934" y="1050"/>
                    </a:moveTo>
                    <a:cubicBezTo>
                      <a:pt x="708867" y="-14387"/>
                      <a:pt x="682220" y="143929"/>
                      <a:pt x="583247" y="252738"/>
                    </a:cubicBezTo>
                    <a:cubicBezTo>
                      <a:pt x="496237" y="350977"/>
                      <a:pt x="517368" y="425588"/>
                      <a:pt x="603135" y="599682"/>
                    </a:cubicBezTo>
                    <a:cubicBezTo>
                      <a:pt x="700088" y="792429"/>
                      <a:pt x="651611" y="886937"/>
                      <a:pt x="445274" y="859579"/>
                    </a:cubicBezTo>
                    <a:cubicBezTo>
                      <a:pt x="283685" y="838439"/>
                      <a:pt x="256339" y="921756"/>
                      <a:pt x="107180" y="930460"/>
                    </a:cubicBezTo>
                    <a:cubicBezTo>
                      <a:pt x="-30792" y="937922"/>
                      <a:pt x="-30792" y="627040"/>
                      <a:pt x="79834" y="382065"/>
                    </a:cubicBezTo>
                    <a:cubicBezTo>
                      <a:pt x="190461" y="137090"/>
                      <a:pt x="345835" y="62478"/>
                      <a:pt x="477592" y="18955"/>
                    </a:cubicBezTo>
                    <a:cubicBezTo>
                      <a:pt x="507268" y="9007"/>
                      <a:pt x="532944" y="3256"/>
                      <a:pt x="554934" y="1050"/>
                    </a:cubicBezTo>
                    <a:close/>
                  </a:path>
                </a:pathLst>
              </a:custGeom>
              <a:solidFill>
                <a:srgbClr val="FFFFFF">
                  <a:alpha val="70000"/>
                </a:srgbClr>
              </a:solidFill>
              <a:ln>
                <a:noFill/>
              </a:ln>
              <a:effectLst/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12" name="Freeform 84">
                <a:extLst>
                  <a:ext uri="{FF2B5EF4-FFF2-40B4-BE49-F238E27FC236}">
                    <a16:creationId xmlns:a16="http://schemas.microsoft.com/office/drawing/2014/main" id="{1F85C89E-198E-9F59-876A-1FEEFC253C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90466" y="11413995"/>
                <a:ext cx="1462809" cy="1488187"/>
              </a:xfrm>
              <a:custGeom>
                <a:avLst/>
                <a:gdLst>
                  <a:gd name="connsiteX0" fmla="*/ 776482 w 1462809"/>
                  <a:gd name="connsiteY0" fmla="*/ 1246513 h 1488187"/>
                  <a:gd name="connsiteX1" fmla="*/ 851949 w 1462809"/>
                  <a:gd name="connsiteY1" fmla="*/ 1347841 h 1488187"/>
                  <a:gd name="connsiteX2" fmla="*/ 792566 w 1462809"/>
                  <a:gd name="connsiteY2" fmla="*/ 1487950 h 1488187"/>
                  <a:gd name="connsiteX3" fmla="*/ 723284 w 1462809"/>
                  <a:gd name="connsiteY3" fmla="*/ 1366606 h 1488187"/>
                  <a:gd name="connsiteX4" fmla="*/ 776482 w 1462809"/>
                  <a:gd name="connsiteY4" fmla="*/ 1246513 h 1488187"/>
                  <a:gd name="connsiteX5" fmla="*/ 389053 w 1462809"/>
                  <a:gd name="connsiteY5" fmla="*/ 1112419 h 1488187"/>
                  <a:gd name="connsiteX6" fmla="*/ 418705 w 1462809"/>
                  <a:gd name="connsiteY6" fmla="*/ 1123087 h 1488187"/>
                  <a:gd name="connsiteX7" fmla="*/ 400100 w 1462809"/>
                  <a:gd name="connsiteY7" fmla="*/ 1248925 h 1488187"/>
                  <a:gd name="connsiteX8" fmla="*/ 259941 w 1462809"/>
                  <a:gd name="connsiteY8" fmla="*/ 1304992 h 1488187"/>
                  <a:gd name="connsiteX9" fmla="*/ 295911 w 1462809"/>
                  <a:gd name="connsiteY9" fmla="*/ 1169186 h 1488187"/>
                  <a:gd name="connsiteX10" fmla="*/ 389053 w 1462809"/>
                  <a:gd name="connsiteY10" fmla="*/ 1112419 h 1488187"/>
                  <a:gd name="connsiteX11" fmla="*/ 1155286 w 1462809"/>
                  <a:gd name="connsiteY11" fmla="*/ 1050798 h 1488187"/>
                  <a:gd name="connsiteX12" fmla="*/ 1251399 w 1462809"/>
                  <a:gd name="connsiteY12" fmla="*/ 1094123 h 1488187"/>
                  <a:gd name="connsiteX13" fmla="*/ 1295372 w 1462809"/>
                  <a:gd name="connsiteY13" fmla="*/ 1239398 h 1488187"/>
                  <a:gd name="connsiteX14" fmla="*/ 1162196 w 1462809"/>
                  <a:gd name="connsiteY14" fmla="*/ 1193060 h 1488187"/>
                  <a:gd name="connsiteX15" fmla="*/ 1127018 w 1462809"/>
                  <a:gd name="connsiteY15" fmla="*/ 1065318 h 1488187"/>
                  <a:gd name="connsiteX16" fmla="*/ 1155286 w 1462809"/>
                  <a:gd name="connsiteY16" fmla="*/ 1050798 h 1488187"/>
                  <a:gd name="connsiteX17" fmla="*/ 126422 w 1462809"/>
                  <a:gd name="connsiteY17" fmla="*/ 711149 h 1488187"/>
                  <a:gd name="connsiteX18" fmla="*/ 240450 w 1462809"/>
                  <a:gd name="connsiteY18" fmla="*/ 776070 h 1488187"/>
                  <a:gd name="connsiteX19" fmla="*/ 132619 w 1462809"/>
                  <a:gd name="connsiteY19" fmla="*/ 842240 h 1488187"/>
                  <a:gd name="connsiteX20" fmla="*/ 0 w 1462809"/>
                  <a:gd name="connsiteY20" fmla="*/ 769828 h 1488187"/>
                  <a:gd name="connsiteX21" fmla="*/ 126422 w 1462809"/>
                  <a:gd name="connsiteY21" fmla="*/ 711149 h 1488187"/>
                  <a:gd name="connsiteX22" fmla="*/ 1359866 w 1462809"/>
                  <a:gd name="connsiteY22" fmla="*/ 625953 h 1488187"/>
                  <a:gd name="connsiteX23" fmla="*/ 1462084 w 1462809"/>
                  <a:gd name="connsiteY23" fmla="*/ 676165 h 1488187"/>
                  <a:gd name="connsiteX24" fmla="*/ 1346785 w 1462809"/>
                  <a:gd name="connsiteY24" fmla="*/ 754967 h 1488187"/>
                  <a:gd name="connsiteX25" fmla="*/ 1222713 w 1462809"/>
                  <a:gd name="connsiteY25" fmla="*/ 711872 h 1488187"/>
                  <a:gd name="connsiteX26" fmla="*/ 1316707 w 1462809"/>
                  <a:gd name="connsiteY26" fmla="*/ 628146 h 1488187"/>
                  <a:gd name="connsiteX27" fmla="*/ 1359866 w 1462809"/>
                  <a:gd name="connsiteY27" fmla="*/ 625953 h 1488187"/>
                  <a:gd name="connsiteX28" fmla="*/ 239558 w 1462809"/>
                  <a:gd name="connsiteY28" fmla="*/ 213704 h 1488187"/>
                  <a:gd name="connsiteX29" fmla="*/ 339502 w 1462809"/>
                  <a:gd name="connsiteY29" fmla="*/ 276347 h 1488187"/>
                  <a:gd name="connsiteX30" fmla="*/ 371751 w 1462809"/>
                  <a:gd name="connsiteY30" fmla="*/ 404340 h 1488187"/>
                  <a:gd name="connsiteX31" fmla="*/ 248957 w 1462809"/>
                  <a:gd name="connsiteY31" fmla="*/ 372969 h 1488187"/>
                  <a:gd name="connsiteX32" fmla="*/ 209266 w 1462809"/>
                  <a:gd name="connsiteY32" fmla="*/ 224900 h 1488187"/>
                  <a:gd name="connsiteX33" fmla="*/ 239558 w 1462809"/>
                  <a:gd name="connsiteY33" fmla="*/ 213704 h 1488187"/>
                  <a:gd name="connsiteX34" fmla="*/ 1213645 w 1462809"/>
                  <a:gd name="connsiteY34" fmla="*/ 190478 h 1488187"/>
                  <a:gd name="connsiteX35" fmla="*/ 1246692 w 1462809"/>
                  <a:gd name="connsiteY35" fmla="*/ 198806 h 1488187"/>
                  <a:gd name="connsiteX36" fmla="*/ 1214269 w 1462809"/>
                  <a:gd name="connsiteY36" fmla="*/ 333915 h 1488187"/>
                  <a:gd name="connsiteX37" fmla="*/ 1092058 w 1462809"/>
                  <a:gd name="connsiteY37" fmla="*/ 382257 h 1488187"/>
                  <a:gd name="connsiteX38" fmla="*/ 1107023 w 1462809"/>
                  <a:gd name="connsiteY38" fmla="*/ 257064 h 1488187"/>
                  <a:gd name="connsiteX39" fmla="*/ 1213645 w 1462809"/>
                  <a:gd name="connsiteY39" fmla="*/ 190478 h 1488187"/>
                  <a:gd name="connsiteX40" fmla="*/ 723760 w 1462809"/>
                  <a:gd name="connsiteY40" fmla="*/ 0 h 1488187"/>
                  <a:gd name="connsiteX41" fmla="*/ 782972 w 1462809"/>
                  <a:gd name="connsiteY41" fmla="*/ 126432 h 1488187"/>
                  <a:gd name="connsiteX42" fmla="*/ 717461 w 1462809"/>
                  <a:gd name="connsiteY42" fmla="*/ 240469 h 1488187"/>
                  <a:gd name="connsiteX43" fmla="*/ 649430 w 1462809"/>
                  <a:gd name="connsiteY43" fmla="*/ 132630 h 1488187"/>
                  <a:gd name="connsiteX44" fmla="*/ 723760 w 1462809"/>
                  <a:gd name="connsiteY44" fmla="*/ 0 h 1488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1462809" h="1488187">
                    <a:moveTo>
                      <a:pt x="776482" y="1246513"/>
                    </a:moveTo>
                    <a:cubicBezTo>
                      <a:pt x="822257" y="1241509"/>
                      <a:pt x="849475" y="1296552"/>
                      <a:pt x="851949" y="1347841"/>
                    </a:cubicBezTo>
                    <a:cubicBezTo>
                      <a:pt x="855661" y="1399131"/>
                      <a:pt x="839578" y="1482946"/>
                      <a:pt x="792566" y="1487950"/>
                    </a:cubicBezTo>
                    <a:cubicBezTo>
                      <a:pt x="746791" y="1492954"/>
                      <a:pt x="725759" y="1417896"/>
                      <a:pt x="723284" y="1366606"/>
                    </a:cubicBezTo>
                    <a:cubicBezTo>
                      <a:pt x="719573" y="1315316"/>
                      <a:pt x="729470" y="1250266"/>
                      <a:pt x="776482" y="1246513"/>
                    </a:cubicBezTo>
                    <a:close/>
                    <a:moveTo>
                      <a:pt x="389053" y="1112419"/>
                    </a:moveTo>
                    <a:cubicBezTo>
                      <a:pt x="399635" y="1112419"/>
                      <a:pt x="409712" y="1115612"/>
                      <a:pt x="418705" y="1123087"/>
                    </a:cubicBezTo>
                    <a:cubicBezTo>
                      <a:pt x="454675" y="1152989"/>
                      <a:pt x="434829" y="1210302"/>
                      <a:pt x="400100" y="1248925"/>
                    </a:cubicBezTo>
                    <a:cubicBezTo>
                      <a:pt x="367851" y="1286303"/>
                      <a:pt x="297152" y="1333648"/>
                      <a:pt x="259941" y="1304992"/>
                    </a:cubicBezTo>
                    <a:cubicBezTo>
                      <a:pt x="225212" y="1275090"/>
                      <a:pt x="262422" y="1207810"/>
                      <a:pt x="295911" y="1169186"/>
                    </a:cubicBezTo>
                    <a:cubicBezTo>
                      <a:pt x="321028" y="1141153"/>
                      <a:pt x="357308" y="1112419"/>
                      <a:pt x="389053" y="1112419"/>
                    </a:cubicBezTo>
                    <a:close/>
                    <a:moveTo>
                      <a:pt x="1155286" y="1050798"/>
                    </a:moveTo>
                    <a:cubicBezTo>
                      <a:pt x="1186617" y="1045515"/>
                      <a:pt x="1225015" y="1065944"/>
                      <a:pt x="1251399" y="1094123"/>
                    </a:cubicBezTo>
                    <a:cubicBezTo>
                      <a:pt x="1286577" y="1131694"/>
                      <a:pt x="1328038" y="1206837"/>
                      <a:pt x="1295372" y="1239398"/>
                    </a:cubicBezTo>
                    <a:cubicBezTo>
                      <a:pt x="1261450" y="1273213"/>
                      <a:pt x="1198631" y="1230632"/>
                      <a:pt x="1162196" y="1193060"/>
                    </a:cubicBezTo>
                    <a:cubicBezTo>
                      <a:pt x="1127018" y="1155489"/>
                      <a:pt x="1093096" y="1099132"/>
                      <a:pt x="1127018" y="1065318"/>
                    </a:cubicBezTo>
                    <a:cubicBezTo>
                      <a:pt x="1135185" y="1057177"/>
                      <a:pt x="1144843" y="1052559"/>
                      <a:pt x="1155286" y="1050798"/>
                    </a:cubicBezTo>
                    <a:close/>
                    <a:moveTo>
                      <a:pt x="126422" y="711149"/>
                    </a:moveTo>
                    <a:cubicBezTo>
                      <a:pt x="177239" y="712397"/>
                      <a:pt x="240450" y="727379"/>
                      <a:pt x="240450" y="776070"/>
                    </a:cubicBezTo>
                    <a:cubicBezTo>
                      <a:pt x="240450" y="822264"/>
                      <a:pt x="183436" y="844737"/>
                      <a:pt x="132619" y="842240"/>
                    </a:cubicBezTo>
                    <a:cubicBezTo>
                      <a:pt x="81802" y="840991"/>
                      <a:pt x="0" y="817270"/>
                      <a:pt x="0" y="769828"/>
                    </a:cubicBezTo>
                    <a:cubicBezTo>
                      <a:pt x="0" y="722385"/>
                      <a:pt x="75605" y="708652"/>
                      <a:pt x="126422" y="711149"/>
                    </a:cubicBezTo>
                    <a:close/>
                    <a:moveTo>
                      <a:pt x="1359866" y="625953"/>
                    </a:moveTo>
                    <a:cubicBezTo>
                      <a:pt x="1405922" y="627453"/>
                      <a:pt x="1455504" y="641074"/>
                      <a:pt x="1462084" y="676165"/>
                    </a:cubicBezTo>
                    <a:cubicBezTo>
                      <a:pt x="1470857" y="720491"/>
                      <a:pt x="1398168" y="748811"/>
                      <a:pt x="1346785" y="754967"/>
                    </a:cubicBezTo>
                    <a:cubicBezTo>
                      <a:pt x="1296655" y="762355"/>
                      <a:pt x="1230232" y="757430"/>
                      <a:pt x="1222713" y="711872"/>
                    </a:cubicBezTo>
                    <a:cubicBezTo>
                      <a:pt x="1213940" y="667546"/>
                      <a:pt x="1266577" y="635533"/>
                      <a:pt x="1316707" y="628146"/>
                    </a:cubicBezTo>
                    <a:cubicBezTo>
                      <a:pt x="1329553" y="626299"/>
                      <a:pt x="1344513" y="625452"/>
                      <a:pt x="1359866" y="625953"/>
                    </a:cubicBezTo>
                    <a:close/>
                    <a:moveTo>
                      <a:pt x="239558" y="213704"/>
                    </a:moveTo>
                    <a:cubicBezTo>
                      <a:pt x="273222" y="214469"/>
                      <a:pt x="314385" y="247173"/>
                      <a:pt x="339502" y="276347"/>
                    </a:cubicBezTo>
                    <a:cubicBezTo>
                      <a:pt x="372991" y="315247"/>
                      <a:pt x="405240" y="372969"/>
                      <a:pt x="371751" y="404340"/>
                    </a:cubicBezTo>
                    <a:cubicBezTo>
                      <a:pt x="337021" y="438220"/>
                      <a:pt x="282446" y="410614"/>
                      <a:pt x="248957" y="372969"/>
                    </a:cubicBezTo>
                    <a:cubicBezTo>
                      <a:pt x="215468" y="334069"/>
                      <a:pt x="175777" y="257525"/>
                      <a:pt x="209266" y="224900"/>
                    </a:cubicBezTo>
                    <a:cubicBezTo>
                      <a:pt x="217949" y="216744"/>
                      <a:pt x="228336" y="213450"/>
                      <a:pt x="239558" y="213704"/>
                    </a:cubicBezTo>
                    <a:close/>
                    <a:moveTo>
                      <a:pt x="1213645" y="190478"/>
                    </a:moveTo>
                    <a:cubicBezTo>
                      <a:pt x="1225960" y="189355"/>
                      <a:pt x="1237339" y="191679"/>
                      <a:pt x="1246692" y="198806"/>
                    </a:cubicBezTo>
                    <a:cubicBezTo>
                      <a:pt x="1284103" y="227316"/>
                      <a:pt x="1247939" y="295490"/>
                      <a:pt x="1214269" y="333915"/>
                    </a:cubicBezTo>
                    <a:cubicBezTo>
                      <a:pt x="1180598" y="372341"/>
                      <a:pt x="1128223" y="410766"/>
                      <a:pt x="1092058" y="382257"/>
                    </a:cubicBezTo>
                    <a:cubicBezTo>
                      <a:pt x="1054647" y="353748"/>
                      <a:pt x="1073353" y="295490"/>
                      <a:pt x="1107023" y="257064"/>
                    </a:cubicBezTo>
                    <a:cubicBezTo>
                      <a:pt x="1131340" y="228245"/>
                      <a:pt x="1176701" y="193848"/>
                      <a:pt x="1213645" y="190478"/>
                    </a:cubicBezTo>
                    <a:close/>
                    <a:moveTo>
                      <a:pt x="723760" y="0"/>
                    </a:moveTo>
                    <a:cubicBezTo>
                      <a:pt x="770374" y="0"/>
                      <a:pt x="784232" y="75612"/>
                      <a:pt x="782972" y="126432"/>
                    </a:cubicBezTo>
                    <a:cubicBezTo>
                      <a:pt x="781712" y="177253"/>
                      <a:pt x="764075" y="240469"/>
                      <a:pt x="717461" y="240469"/>
                    </a:cubicBezTo>
                    <a:cubicBezTo>
                      <a:pt x="669587" y="240469"/>
                      <a:pt x="648170" y="184690"/>
                      <a:pt x="649430" y="132630"/>
                    </a:cubicBezTo>
                    <a:cubicBezTo>
                      <a:pt x="651950" y="81809"/>
                      <a:pt x="675886" y="0"/>
                      <a:pt x="723760" y="0"/>
                    </a:cubicBezTo>
                    <a:close/>
                  </a:path>
                </a:pathLst>
              </a:custGeom>
              <a:solidFill>
                <a:srgbClr val="47B5A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13" name="Freeform 529">
                <a:extLst>
                  <a:ext uri="{FF2B5EF4-FFF2-40B4-BE49-F238E27FC236}">
                    <a16:creationId xmlns:a16="http://schemas.microsoft.com/office/drawing/2014/main" id="{5EEE4979-97C0-7AB5-DD8D-9334103399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13565" y="11710638"/>
                <a:ext cx="1274361" cy="1274466"/>
              </a:xfrm>
              <a:custGeom>
                <a:avLst/>
                <a:gdLst>
                  <a:gd name="T0" fmla="*/ 108578 w 1021"/>
                  <a:gd name="T1" fmla="*/ 0 h 1024"/>
                  <a:gd name="T2" fmla="*/ 108578 w 1021"/>
                  <a:gd name="T3" fmla="*/ 0 h 1024"/>
                  <a:gd name="T4" fmla="*/ 77556 w 1021"/>
                  <a:gd name="T5" fmla="*/ 39923 h 1024"/>
                  <a:gd name="T6" fmla="*/ 77556 w 1021"/>
                  <a:gd name="T7" fmla="*/ 39923 h 1024"/>
                  <a:gd name="T8" fmla="*/ 5411 w 1021"/>
                  <a:gd name="T9" fmla="*/ 48915 h 1024"/>
                  <a:gd name="T10" fmla="*/ 5411 w 1021"/>
                  <a:gd name="T11" fmla="*/ 48915 h 1024"/>
                  <a:gd name="T12" fmla="*/ 56273 w 1021"/>
                  <a:gd name="T13" fmla="*/ 100347 h 1024"/>
                  <a:gd name="T14" fmla="*/ 56273 w 1021"/>
                  <a:gd name="T15" fmla="*/ 100347 h 1024"/>
                  <a:gd name="T16" fmla="*/ 60602 w 1021"/>
                  <a:gd name="T17" fmla="*/ 178755 h 1024"/>
                  <a:gd name="T18" fmla="*/ 60602 w 1021"/>
                  <a:gd name="T19" fmla="*/ 178755 h 1024"/>
                  <a:gd name="T20" fmla="*/ 57355 w 1021"/>
                  <a:gd name="T21" fmla="*/ 180194 h 1024"/>
                  <a:gd name="T22" fmla="*/ 57355 w 1021"/>
                  <a:gd name="T23" fmla="*/ 180194 h 1024"/>
                  <a:gd name="T24" fmla="*/ 10461 w 1021"/>
                  <a:gd name="T25" fmla="*/ 237021 h 1024"/>
                  <a:gd name="T26" fmla="*/ 10461 w 1021"/>
                  <a:gd name="T27" fmla="*/ 237021 h 1024"/>
                  <a:gd name="T28" fmla="*/ 84049 w 1021"/>
                  <a:gd name="T29" fmla="*/ 238460 h 1024"/>
                  <a:gd name="T30" fmla="*/ 84049 w 1021"/>
                  <a:gd name="T31" fmla="*/ 238460 h 1024"/>
                  <a:gd name="T32" fmla="*/ 88378 w 1021"/>
                  <a:gd name="T33" fmla="*/ 235942 h 1024"/>
                  <a:gd name="T34" fmla="*/ 88378 w 1021"/>
                  <a:gd name="T35" fmla="*/ 235942 h 1024"/>
                  <a:gd name="T36" fmla="*/ 152587 w 1021"/>
                  <a:gd name="T37" fmla="*/ 289892 h 1024"/>
                  <a:gd name="T38" fmla="*/ 152587 w 1021"/>
                  <a:gd name="T39" fmla="*/ 289892 h 1024"/>
                  <a:gd name="T40" fmla="*/ 152587 w 1021"/>
                  <a:gd name="T41" fmla="*/ 289892 h 1024"/>
                  <a:gd name="T42" fmla="*/ 152587 w 1021"/>
                  <a:gd name="T43" fmla="*/ 289892 h 1024"/>
                  <a:gd name="T44" fmla="*/ 163048 w 1021"/>
                  <a:gd name="T45" fmla="*/ 362905 h 1024"/>
                  <a:gd name="T46" fmla="*/ 163048 w 1021"/>
                  <a:gd name="T47" fmla="*/ 362905 h 1024"/>
                  <a:gd name="T48" fmla="*/ 213910 w 1021"/>
                  <a:gd name="T49" fmla="*/ 309674 h 1024"/>
                  <a:gd name="T50" fmla="*/ 213910 w 1021"/>
                  <a:gd name="T51" fmla="*/ 309674 h 1024"/>
                  <a:gd name="T52" fmla="*/ 214271 w 1021"/>
                  <a:gd name="T53" fmla="*/ 307876 h 1024"/>
                  <a:gd name="T54" fmla="*/ 214271 w 1021"/>
                  <a:gd name="T55" fmla="*/ 307876 h 1024"/>
                  <a:gd name="T56" fmla="*/ 284612 w 1021"/>
                  <a:gd name="T57" fmla="*/ 301761 h 1024"/>
                  <a:gd name="T58" fmla="*/ 284612 w 1021"/>
                  <a:gd name="T59" fmla="*/ 301761 h 1024"/>
                  <a:gd name="T60" fmla="*/ 284612 w 1021"/>
                  <a:gd name="T61" fmla="*/ 301761 h 1024"/>
                  <a:gd name="T62" fmla="*/ 284612 w 1021"/>
                  <a:gd name="T63" fmla="*/ 301761 h 1024"/>
                  <a:gd name="T64" fmla="*/ 342328 w 1021"/>
                  <a:gd name="T65" fmla="*/ 347799 h 1024"/>
                  <a:gd name="T66" fmla="*/ 342328 w 1021"/>
                  <a:gd name="T67" fmla="*/ 347799 h 1024"/>
                  <a:gd name="T68" fmla="*/ 343049 w 1021"/>
                  <a:gd name="T69" fmla="*/ 274067 h 1024"/>
                  <a:gd name="T70" fmla="*/ 343049 w 1021"/>
                  <a:gd name="T71" fmla="*/ 274067 h 1024"/>
                  <a:gd name="T72" fmla="*/ 342328 w 1021"/>
                  <a:gd name="T73" fmla="*/ 272988 h 1024"/>
                  <a:gd name="T74" fmla="*/ 342328 w 1021"/>
                  <a:gd name="T75" fmla="*/ 272988 h 1024"/>
                  <a:gd name="T76" fmla="*/ 367939 w 1021"/>
                  <a:gd name="T77" fmla="*/ 249250 h 1024"/>
                  <a:gd name="T78" fmla="*/ 367939 w 1021"/>
                  <a:gd name="T79" fmla="*/ 249250 h 1024"/>
                  <a:gd name="T80" fmla="*/ 108578 w 1021"/>
                  <a:gd name="T81" fmla="*/ 0 h 102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021" h="1024">
                    <a:moveTo>
                      <a:pt x="301" y="0"/>
                    </a:moveTo>
                    <a:lnTo>
                      <a:pt x="301" y="0"/>
                    </a:lnTo>
                    <a:cubicBezTo>
                      <a:pt x="267" y="33"/>
                      <a:pt x="238" y="71"/>
                      <a:pt x="215" y="111"/>
                    </a:cubicBezTo>
                    <a:cubicBezTo>
                      <a:pt x="166" y="96"/>
                      <a:pt x="31" y="90"/>
                      <a:pt x="15" y="136"/>
                    </a:cubicBezTo>
                    <a:cubicBezTo>
                      <a:pt x="0" y="181"/>
                      <a:pt x="106" y="260"/>
                      <a:pt x="156" y="279"/>
                    </a:cubicBezTo>
                    <a:cubicBezTo>
                      <a:pt x="143" y="350"/>
                      <a:pt x="147" y="425"/>
                      <a:pt x="168" y="497"/>
                    </a:cubicBezTo>
                    <a:cubicBezTo>
                      <a:pt x="165" y="498"/>
                      <a:pt x="162" y="499"/>
                      <a:pt x="159" y="501"/>
                    </a:cubicBezTo>
                    <a:cubicBezTo>
                      <a:pt x="114" y="521"/>
                      <a:pt x="8" y="614"/>
                      <a:pt x="29" y="659"/>
                    </a:cubicBezTo>
                    <a:cubicBezTo>
                      <a:pt x="50" y="704"/>
                      <a:pt x="188" y="683"/>
                      <a:pt x="233" y="663"/>
                    </a:cubicBezTo>
                    <a:cubicBezTo>
                      <a:pt x="238" y="661"/>
                      <a:pt x="242" y="658"/>
                      <a:pt x="245" y="656"/>
                    </a:cubicBezTo>
                    <a:cubicBezTo>
                      <a:pt x="293" y="720"/>
                      <a:pt x="354" y="771"/>
                      <a:pt x="423" y="806"/>
                    </a:cubicBezTo>
                    <a:cubicBezTo>
                      <a:pt x="408" y="854"/>
                      <a:pt x="405" y="994"/>
                      <a:pt x="452" y="1009"/>
                    </a:cubicBezTo>
                    <a:cubicBezTo>
                      <a:pt x="499" y="1023"/>
                      <a:pt x="578" y="908"/>
                      <a:pt x="593" y="861"/>
                    </a:cubicBezTo>
                    <a:cubicBezTo>
                      <a:pt x="593" y="859"/>
                      <a:pt x="593" y="858"/>
                      <a:pt x="594" y="856"/>
                    </a:cubicBezTo>
                    <a:cubicBezTo>
                      <a:pt x="658" y="863"/>
                      <a:pt x="724" y="858"/>
                      <a:pt x="789" y="839"/>
                    </a:cubicBezTo>
                    <a:cubicBezTo>
                      <a:pt x="811" y="884"/>
                      <a:pt x="905" y="988"/>
                      <a:pt x="949" y="967"/>
                    </a:cubicBezTo>
                    <a:cubicBezTo>
                      <a:pt x="994" y="945"/>
                      <a:pt x="972" y="807"/>
                      <a:pt x="951" y="762"/>
                    </a:cubicBezTo>
                    <a:cubicBezTo>
                      <a:pt x="950" y="761"/>
                      <a:pt x="949" y="760"/>
                      <a:pt x="949" y="759"/>
                    </a:cubicBezTo>
                    <a:cubicBezTo>
                      <a:pt x="975" y="739"/>
                      <a:pt x="999" y="717"/>
                      <a:pt x="1020" y="693"/>
                    </a:cubicBezTo>
                    <a:cubicBezTo>
                      <a:pt x="885" y="238"/>
                      <a:pt x="504" y="63"/>
                      <a:pt x="301" y="0"/>
                    </a:cubicBezTo>
                  </a:path>
                </a:pathLst>
              </a:custGeom>
              <a:solidFill>
                <a:srgbClr val="4BEAD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14" name="Freeform 530">
                <a:extLst>
                  <a:ext uri="{FF2B5EF4-FFF2-40B4-BE49-F238E27FC236}">
                    <a16:creationId xmlns:a16="http://schemas.microsoft.com/office/drawing/2014/main" id="{02BE9983-17A2-BF69-B1A0-DAE4A52DA5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92579" y="11342586"/>
                <a:ext cx="1268870" cy="1236010"/>
              </a:xfrm>
              <a:custGeom>
                <a:avLst/>
                <a:gdLst>
                  <a:gd name="T0" fmla="*/ 306856 w 1017"/>
                  <a:gd name="T1" fmla="*/ 253022 h 991"/>
                  <a:gd name="T2" fmla="*/ 306856 w 1017"/>
                  <a:gd name="T3" fmla="*/ 253022 h 991"/>
                  <a:gd name="T4" fmla="*/ 304693 w 1017"/>
                  <a:gd name="T5" fmla="*/ 252302 h 991"/>
                  <a:gd name="T6" fmla="*/ 304693 w 1017"/>
                  <a:gd name="T7" fmla="*/ 252302 h 991"/>
                  <a:gd name="T8" fmla="*/ 300005 w 1017"/>
                  <a:gd name="T9" fmla="*/ 193191 h 991"/>
                  <a:gd name="T10" fmla="*/ 300005 w 1017"/>
                  <a:gd name="T11" fmla="*/ 193191 h 991"/>
                  <a:gd name="T12" fmla="*/ 301447 w 1017"/>
                  <a:gd name="T13" fmla="*/ 192831 h 991"/>
                  <a:gd name="T14" fmla="*/ 301447 w 1017"/>
                  <a:gd name="T15" fmla="*/ 192831 h 991"/>
                  <a:gd name="T16" fmla="*/ 351929 w 1017"/>
                  <a:gd name="T17" fmla="*/ 139487 h 991"/>
                  <a:gd name="T18" fmla="*/ 351929 w 1017"/>
                  <a:gd name="T19" fmla="*/ 139487 h 991"/>
                  <a:gd name="T20" fmla="*/ 278370 w 1017"/>
                  <a:gd name="T21" fmla="*/ 132639 h 991"/>
                  <a:gd name="T22" fmla="*/ 278370 w 1017"/>
                  <a:gd name="T23" fmla="*/ 132639 h 991"/>
                  <a:gd name="T24" fmla="*/ 273683 w 1017"/>
                  <a:gd name="T25" fmla="*/ 134801 h 991"/>
                  <a:gd name="T26" fmla="*/ 273683 w 1017"/>
                  <a:gd name="T27" fmla="*/ 134801 h 991"/>
                  <a:gd name="T28" fmla="*/ 221398 w 1017"/>
                  <a:gd name="T29" fmla="*/ 84341 h 991"/>
                  <a:gd name="T30" fmla="*/ 221398 w 1017"/>
                  <a:gd name="T31" fmla="*/ 84341 h 991"/>
                  <a:gd name="T32" fmla="*/ 223922 w 1017"/>
                  <a:gd name="T33" fmla="*/ 78574 h 991"/>
                  <a:gd name="T34" fmla="*/ 223922 w 1017"/>
                  <a:gd name="T35" fmla="*/ 78574 h 991"/>
                  <a:gd name="T36" fmla="*/ 213826 w 1017"/>
                  <a:gd name="T37" fmla="*/ 5406 h 991"/>
                  <a:gd name="T38" fmla="*/ 213826 w 1017"/>
                  <a:gd name="T39" fmla="*/ 5406 h 991"/>
                  <a:gd name="T40" fmla="*/ 162984 w 1017"/>
                  <a:gd name="T41" fmla="*/ 58750 h 991"/>
                  <a:gd name="T42" fmla="*/ 162984 w 1017"/>
                  <a:gd name="T43" fmla="*/ 58750 h 991"/>
                  <a:gd name="T44" fmla="*/ 162262 w 1017"/>
                  <a:gd name="T45" fmla="*/ 60552 h 991"/>
                  <a:gd name="T46" fmla="*/ 162262 w 1017"/>
                  <a:gd name="T47" fmla="*/ 60552 h 991"/>
                  <a:gd name="T48" fmla="*/ 80049 w 1017"/>
                  <a:gd name="T49" fmla="*/ 62355 h 991"/>
                  <a:gd name="T50" fmla="*/ 80049 w 1017"/>
                  <a:gd name="T51" fmla="*/ 62355 h 991"/>
                  <a:gd name="T52" fmla="*/ 79328 w 1017"/>
                  <a:gd name="T53" fmla="*/ 61273 h 991"/>
                  <a:gd name="T54" fmla="*/ 79328 w 1017"/>
                  <a:gd name="T55" fmla="*/ 61273 h 991"/>
                  <a:gd name="T56" fmla="*/ 21274 w 1017"/>
                  <a:gd name="T57" fmla="*/ 16219 h 991"/>
                  <a:gd name="T58" fmla="*/ 21274 w 1017"/>
                  <a:gd name="T59" fmla="*/ 16219 h 991"/>
                  <a:gd name="T60" fmla="*/ 21274 w 1017"/>
                  <a:gd name="T61" fmla="*/ 89387 h 991"/>
                  <a:gd name="T62" fmla="*/ 21274 w 1017"/>
                  <a:gd name="T63" fmla="*/ 89387 h 991"/>
                  <a:gd name="T64" fmla="*/ 0 w 1017"/>
                  <a:gd name="T65" fmla="*/ 107048 h 991"/>
                  <a:gd name="T66" fmla="*/ 0 w 1017"/>
                  <a:gd name="T67" fmla="*/ 107048 h 991"/>
                  <a:gd name="T68" fmla="*/ 259259 w 1017"/>
                  <a:gd name="T69" fmla="*/ 356827 h 991"/>
                  <a:gd name="T70" fmla="*/ 259259 w 1017"/>
                  <a:gd name="T71" fmla="*/ 356827 h 991"/>
                  <a:gd name="T72" fmla="*/ 287745 w 1017"/>
                  <a:gd name="T73" fmla="*/ 314296 h 991"/>
                  <a:gd name="T74" fmla="*/ 287745 w 1017"/>
                  <a:gd name="T75" fmla="*/ 314296 h 991"/>
                  <a:gd name="T76" fmla="*/ 288827 w 1017"/>
                  <a:gd name="T77" fmla="*/ 314656 h 991"/>
                  <a:gd name="T78" fmla="*/ 288827 w 1017"/>
                  <a:gd name="T79" fmla="*/ 314656 h 991"/>
                  <a:gd name="T80" fmla="*/ 361304 w 1017"/>
                  <a:gd name="T81" fmla="*/ 302762 h 991"/>
                  <a:gd name="T82" fmla="*/ 361304 w 1017"/>
                  <a:gd name="T83" fmla="*/ 302762 h 991"/>
                  <a:gd name="T84" fmla="*/ 306856 w 1017"/>
                  <a:gd name="T85" fmla="*/ 253022 h 99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017" h="991">
                    <a:moveTo>
                      <a:pt x="851" y="702"/>
                    </a:moveTo>
                    <a:lnTo>
                      <a:pt x="851" y="702"/>
                    </a:lnTo>
                    <a:cubicBezTo>
                      <a:pt x="849" y="702"/>
                      <a:pt x="847" y="701"/>
                      <a:pt x="845" y="700"/>
                    </a:cubicBezTo>
                    <a:cubicBezTo>
                      <a:pt x="850" y="646"/>
                      <a:pt x="846" y="591"/>
                      <a:pt x="832" y="536"/>
                    </a:cubicBezTo>
                    <a:cubicBezTo>
                      <a:pt x="833" y="536"/>
                      <a:pt x="834" y="536"/>
                      <a:pt x="836" y="535"/>
                    </a:cubicBezTo>
                    <a:cubicBezTo>
                      <a:pt x="881" y="518"/>
                      <a:pt x="993" y="433"/>
                      <a:pt x="976" y="387"/>
                    </a:cubicBezTo>
                    <a:cubicBezTo>
                      <a:pt x="958" y="340"/>
                      <a:pt x="818" y="351"/>
                      <a:pt x="772" y="368"/>
                    </a:cubicBezTo>
                    <a:cubicBezTo>
                      <a:pt x="768" y="370"/>
                      <a:pt x="763" y="372"/>
                      <a:pt x="759" y="374"/>
                    </a:cubicBezTo>
                    <a:cubicBezTo>
                      <a:pt x="720" y="317"/>
                      <a:pt x="670" y="270"/>
                      <a:pt x="614" y="234"/>
                    </a:cubicBezTo>
                    <a:cubicBezTo>
                      <a:pt x="617" y="229"/>
                      <a:pt x="620" y="223"/>
                      <a:pt x="621" y="218"/>
                    </a:cubicBezTo>
                    <a:cubicBezTo>
                      <a:pt x="637" y="171"/>
                      <a:pt x="639" y="30"/>
                      <a:pt x="593" y="15"/>
                    </a:cubicBezTo>
                    <a:cubicBezTo>
                      <a:pt x="546" y="0"/>
                      <a:pt x="466" y="116"/>
                      <a:pt x="452" y="163"/>
                    </a:cubicBezTo>
                    <a:cubicBezTo>
                      <a:pt x="451" y="164"/>
                      <a:pt x="450" y="166"/>
                      <a:pt x="450" y="168"/>
                    </a:cubicBezTo>
                    <a:cubicBezTo>
                      <a:pt x="376" y="152"/>
                      <a:pt x="298" y="153"/>
                      <a:pt x="222" y="173"/>
                    </a:cubicBezTo>
                    <a:cubicBezTo>
                      <a:pt x="221" y="173"/>
                      <a:pt x="221" y="171"/>
                      <a:pt x="220" y="170"/>
                    </a:cubicBezTo>
                    <a:cubicBezTo>
                      <a:pt x="199" y="126"/>
                      <a:pt x="103" y="23"/>
                      <a:pt x="59" y="45"/>
                    </a:cubicBezTo>
                    <a:cubicBezTo>
                      <a:pt x="15" y="66"/>
                      <a:pt x="38" y="203"/>
                      <a:pt x="59" y="248"/>
                    </a:cubicBezTo>
                    <a:cubicBezTo>
                      <a:pt x="39" y="263"/>
                      <a:pt x="18" y="279"/>
                      <a:pt x="0" y="297"/>
                    </a:cubicBezTo>
                    <a:cubicBezTo>
                      <a:pt x="203" y="360"/>
                      <a:pt x="584" y="535"/>
                      <a:pt x="719" y="990"/>
                    </a:cubicBezTo>
                    <a:cubicBezTo>
                      <a:pt x="751" y="954"/>
                      <a:pt x="777" y="915"/>
                      <a:pt x="798" y="872"/>
                    </a:cubicBezTo>
                    <a:cubicBezTo>
                      <a:pt x="799" y="873"/>
                      <a:pt x="799" y="873"/>
                      <a:pt x="801" y="873"/>
                    </a:cubicBezTo>
                    <a:cubicBezTo>
                      <a:pt x="848" y="887"/>
                      <a:pt x="988" y="887"/>
                      <a:pt x="1002" y="840"/>
                    </a:cubicBezTo>
                    <a:cubicBezTo>
                      <a:pt x="1016" y="793"/>
                      <a:pt x="898" y="716"/>
                      <a:pt x="851" y="702"/>
                    </a:cubicBezTo>
                  </a:path>
                </a:pathLst>
              </a:custGeom>
              <a:solidFill>
                <a:srgbClr val="2DD1B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15" name="Freeform 87">
                <a:extLst>
                  <a:ext uri="{FF2B5EF4-FFF2-40B4-BE49-F238E27FC236}">
                    <a16:creationId xmlns:a16="http://schemas.microsoft.com/office/drawing/2014/main" id="{8C825DE1-4225-CBB7-E837-1A766E3221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72101" y="11732004"/>
                <a:ext cx="1005501" cy="940280"/>
              </a:xfrm>
              <a:custGeom>
                <a:avLst/>
                <a:gdLst>
                  <a:gd name="connsiteX0" fmla="*/ 557613 w 1005501"/>
                  <a:gd name="connsiteY0" fmla="*/ 445179 h 940280"/>
                  <a:gd name="connsiteX1" fmla="*/ 639423 w 1005501"/>
                  <a:gd name="connsiteY1" fmla="*/ 567444 h 940280"/>
                  <a:gd name="connsiteX2" fmla="*/ 770318 w 1005501"/>
                  <a:gd name="connsiteY2" fmla="*/ 783700 h 940280"/>
                  <a:gd name="connsiteX3" fmla="*/ 397578 w 1005501"/>
                  <a:gd name="connsiteY3" fmla="*/ 937813 h 940280"/>
                  <a:gd name="connsiteX4" fmla="*/ 46030 w 1005501"/>
                  <a:gd name="connsiteY4" fmla="*/ 751386 h 940280"/>
                  <a:gd name="connsiteX5" fmla="*/ 183158 w 1005501"/>
                  <a:gd name="connsiteY5" fmla="*/ 620887 h 940280"/>
                  <a:gd name="connsiteX6" fmla="*/ 418770 w 1005501"/>
                  <a:gd name="connsiteY6" fmla="*/ 521459 h 940280"/>
                  <a:gd name="connsiteX7" fmla="*/ 557613 w 1005501"/>
                  <a:gd name="connsiteY7" fmla="*/ 445179 h 940280"/>
                  <a:gd name="connsiteX8" fmla="*/ 890710 w 1005501"/>
                  <a:gd name="connsiteY8" fmla="*/ 245906 h 940280"/>
                  <a:gd name="connsiteX9" fmla="*/ 1005442 w 1005501"/>
                  <a:gd name="connsiteY9" fmla="*/ 443500 h 940280"/>
                  <a:gd name="connsiteX10" fmla="*/ 857491 w 1005501"/>
                  <a:gd name="connsiteY10" fmla="*/ 623135 h 940280"/>
                  <a:gd name="connsiteX11" fmla="*/ 744648 w 1005501"/>
                  <a:gd name="connsiteY11" fmla="*/ 406334 h 940280"/>
                  <a:gd name="connsiteX12" fmla="*/ 866268 w 1005501"/>
                  <a:gd name="connsiteY12" fmla="*/ 255193 h 940280"/>
                  <a:gd name="connsiteX13" fmla="*/ 890710 w 1005501"/>
                  <a:gd name="connsiteY13" fmla="*/ 245906 h 940280"/>
                  <a:gd name="connsiteX14" fmla="*/ 286409 w 1005501"/>
                  <a:gd name="connsiteY14" fmla="*/ 79739 h 940280"/>
                  <a:gd name="connsiteX15" fmla="*/ 381722 w 1005501"/>
                  <a:gd name="connsiteY15" fmla="*/ 115003 h 940280"/>
                  <a:gd name="connsiteX16" fmla="*/ 258517 w 1005501"/>
                  <a:gd name="connsiteY16" fmla="*/ 339849 h 940280"/>
                  <a:gd name="connsiteX17" fmla="*/ 36998 w 1005501"/>
                  <a:gd name="connsiteY17" fmla="*/ 467261 h 940280"/>
                  <a:gd name="connsiteX18" fmla="*/ 90511 w 1005501"/>
                  <a:gd name="connsiteY18" fmla="*/ 174962 h 940280"/>
                  <a:gd name="connsiteX19" fmla="*/ 286409 w 1005501"/>
                  <a:gd name="connsiteY19" fmla="*/ 79739 h 940280"/>
                  <a:gd name="connsiteX20" fmla="*/ 614835 w 1005501"/>
                  <a:gd name="connsiteY20" fmla="*/ 3 h 940280"/>
                  <a:gd name="connsiteX21" fmla="*/ 683079 w 1005501"/>
                  <a:gd name="connsiteY21" fmla="*/ 48216 h 940280"/>
                  <a:gd name="connsiteX22" fmla="*/ 654677 w 1005501"/>
                  <a:gd name="connsiteY22" fmla="*/ 147954 h 940280"/>
                  <a:gd name="connsiteX23" fmla="*/ 560830 w 1005501"/>
                  <a:gd name="connsiteY23" fmla="*/ 105565 h 940280"/>
                  <a:gd name="connsiteX24" fmla="*/ 587997 w 1005501"/>
                  <a:gd name="connsiteY24" fmla="*/ 5827 h 940280"/>
                  <a:gd name="connsiteX25" fmla="*/ 614835 w 1005501"/>
                  <a:gd name="connsiteY25" fmla="*/ 3 h 940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005501" h="940280">
                    <a:moveTo>
                      <a:pt x="557613" y="445179"/>
                    </a:moveTo>
                    <a:cubicBezTo>
                      <a:pt x="594856" y="452170"/>
                      <a:pt x="622593" y="492252"/>
                      <a:pt x="639423" y="567444"/>
                    </a:cubicBezTo>
                    <a:cubicBezTo>
                      <a:pt x="664355" y="685515"/>
                      <a:pt x="729180" y="684272"/>
                      <a:pt x="770318" y="783700"/>
                    </a:cubicBezTo>
                    <a:cubicBezTo>
                      <a:pt x="810210" y="878157"/>
                      <a:pt x="595791" y="955213"/>
                      <a:pt x="397578" y="937813"/>
                    </a:cubicBezTo>
                    <a:cubicBezTo>
                      <a:pt x="199365" y="921656"/>
                      <a:pt x="109608" y="832171"/>
                      <a:pt x="46030" y="751386"/>
                    </a:cubicBezTo>
                    <a:cubicBezTo>
                      <a:pt x="-67413" y="607216"/>
                      <a:pt x="68469" y="573659"/>
                      <a:pt x="183158" y="620887"/>
                    </a:cubicBezTo>
                    <a:cubicBezTo>
                      <a:pt x="272915" y="656930"/>
                      <a:pt x="319040" y="624615"/>
                      <a:pt x="418770" y="521459"/>
                    </a:cubicBezTo>
                    <a:cubicBezTo>
                      <a:pt x="473622" y="464288"/>
                      <a:pt x="520370" y="438188"/>
                      <a:pt x="557613" y="445179"/>
                    </a:cubicBezTo>
                    <a:close/>
                    <a:moveTo>
                      <a:pt x="890710" y="245906"/>
                    </a:moveTo>
                    <a:cubicBezTo>
                      <a:pt x="948393" y="241740"/>
                      <a:pt x="1007636" y="353528"/>
                      <a:pt x="1005442" y="443500"/>
                    </a:cubicBezTo>
                    <a:cubicBezTo>
                      <a:pt x="1001680" y="545087"/>
                      <a:pt x="936482" y="625613"/>
                      <a:pt x="857491" y="623135"/>
                    </a:cubicBezTo>
                    <a:cubicBezTo>
                      <a:pt x="778501" y="621897"/>
                      <a:pt x="663150" y="468277"/>
                      <a:pt x="744648" y="406334"/>
                    </a:cubicBezTo>
                    <a:cubicBezTo>
                      <a:pt x="885075" y="299792"/>
                      <a:pt x="829907" y="282448"/>
                      <a:pt x="866268" y="255193"/>
                    </a:cubicBezTo>
                    <a:cubicBezTo>
                      <a:pt x="874261" y="249463"/>
                      <a:pt x="882470" y="246502"/>
                      <a:pt x="890710" y="245906"/>
                    </a:cubicBezTo>
                    <a:close/>
                    <a:moveTo>
                      <a:pt x="286409" y="79739"/>
                    </a:moveTo>
                    <a:cubicBezTo>
                      <a:pt x="323911" y="79286"/>
                      <a:pt x="357454" y="90645"/>
                      <a:pt x="381722" y="115003"/>
                    </a:cubicBezTo>
                    <a:cubicBezTo>
                      <a:pt x="447679" y="178710"/>
                      <a:pt x="298341" y="208689"/>
                      <a:pt x="258517" y="339849"/>
                    </a:cubicBezTo>
                    <a:cubicBezTo>
                      <a:pt x="203760" y="515978"/>
                      <a:pt x="102956" y="532217"/>
                      <a:pt x="36998" y="467261"/>
                    </a:cubicBezTo>
                    <a:cubicBezTo>
                      <a:pt x="-28960" y="403555"/>
                      <a:pt x="-4070" y="272395"/>
                      <a:pt x="90511" y="174962"/>
                    </a:cubicBezTo>
                    <a:cubicBezTo>
                      <a:pt x="150402" y="114066"/>
                      <a:pt x="223905" y="80496"/>
                      <a:pt x="286409" y="79739"/>
                    </a:cubicBezTo>
                    <a:close/>
                    <a:moveTo>
                      <a:pt x="614835" y="3"/>
                    </a:moveTo>
                    <a:cubicBezTo>
                      <a:pt x="642098" y="295"/>
                      <a:pt x="669187" y="18295"/>
                      <a:pt x="683079" y="48216"/>
                    </a:cubicBezTo>
                    <a:cubicBezTo>
                      <a:pt x="700366" y="86864"/>
                      <a:pt x="689253" y="131746"/>
                      <a:pt x="654677" y="147954"/>
                    </a:cubicBezTo>
                    <a:cubicBezTo>
                      <a:pt x="621337" y="164161"/>
                      <a:pt x="579353" y="145460"/>
                      <a:pt x="560830" y="105565"/>
                    </a:cubicBezTo>
                    <a:cubicBezTo>
                      <a:pt x="542308" y="66917"/>
                      <a:pt x="555891" y="22035"/>
                      <a:pt x="587997" y="5827"/>
                    </a:cubicBezTo>
                    <a:cubicBezTo>
                      <a:pt x="596641" y="1775"/>
                      <a:pt x="605748" y="-95"/>
                      <a:pt x="614835" y="3"/>
                    </a:cubicBezTo>
                    <a:close/>
                  </a:path>
                </a:pathLst>
              </a:custGeom>
              <a:solidFill>
                <a:srgbClr val="FFFFFF">
                  <a:alpha val="70000"/>
                </a:srgbClr>
              </a:solidFill>
              <a:ln>
                <a:noFill/>
              </a:ln>
              <a:effectLst/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66478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Methodology                                                                               7/10</a:t>
            </a:r>
            <a:endParaRPr lang="en-GB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998A9B-2E96-4529-AAAB-14562B8568D7}"/>
              </a:ext>
            </a:extLst>
          </p:cNvPr>
          <p:cNvSpPr txBox="1"/>
          <p:nvPr/>
        </p:nvSpPr>
        <p:spPr>
          <a:xfrm>
            <a:off x="5624455" y="1995723"/>
            <a:ext cx="2352366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1800" b="1" dirty="0">
                <a:solidFill>
                  <a:schemeClr val="accent1"/>
                </a:solidFill>
                <a:latin typeface="+mj-lt"/>
                <a:cs typeface="Poppins" panose="00000500000000000000" pitchFamily="2" charset="0"/>
              </a:rPr>
              <a:t>Sample Size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080E27-5657-44FE-9558-1A9EE81CD6D3}"/>
              </a:ext>
            </a:extLst>
          </p:cNvPr>
          <p:cNvSpPr txBox="1"/>
          <p:nvPr/>
        </p:nvSpPr>
        <p:spPr>
          <a:xfrm>
            <a:off x="5621459" y="2316565"/>
            <a:ext cx="2352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150 respondents from inside Kathmandu valley.</a:t>
            </a:r>
            <a:endParaRPr lang="en-US" sz="1600" dirty="0">
              <a:solidFill>
                <a:schemeClr val="accent1"/>
              </a:solidFill>
              <a:latin typeface="+mj-lt"/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4D63E6-2354-4F9C-BCC0-A5F347B0E40C}"/>
              </a:ext>
            </a:extLst>
          </p:cNvPr>
          <p:cNvSpPr txBox="1"/>
          <p:nvPr/>
        </p:nvSpPr>
        <p:spPr>
          <a:xfrm>
            <a:off x="1872801" y="2076195"/>
            <a:ext cx="2252561" cy="375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+mj-lt"/>
                <a:cs typeface="Poppins" panose="00000500000000000000" pitchFamily="2" charset="0"/>
              </a:rPr>
              <a:t>Research Design</a:t>
            </a:r>
            <a:endParaRPr lang="en-US" b="1" spc="-30" dirty="0">
              <a:solidFill>
                <a:schemeClr val="accent1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C34E9A-D1A0-46D2-A7DA-757ADBE04CCE}"/>
              </a:ext>
            </a:extLst>
          </p:cNvPr>
          <p:cNvSpPr txBox="1"/>
          <p:nvPr/>
        </p:nvSpPr>
        <p:spPr>
          <a:xfrm>
            <a:off x="2096440" y="2441763"/>
            <a:ext cx="22525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Quantitative data with the survey questionnaire</a:t>
            </a:r>
          </a:p>
          <a:p>
            <a:r>
              <a:rPr lang="en-US" sz="1600" b="1" dirty="0"/>
              <a:t>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2A84B29-966B-4AAA-8491-F9368905112D}"/>
              </a:ext>
            </a:extLst>
          </p:cNvPr>
          <p:cNvGrpSpPr/>
          <p:nvPr/>
        </p:nvGrpSpPr>
        <p:grpSpPr>
          <a:xfrm>
            <a:off x="806944" y="2059293"/>
            <a:ext cx="1137755" cy="1346130"/>
            <a:chOff x="3425941" y="2302839"/>
            <a:chExt cx="1422423" cy="1729731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13A93B7-4101-4BB2-8693-5B445AC0E4B5}"/>
                </a:ext>
              </a:extLst>
            </p:cNvPr>
            <p:cNvGrpSpPr/>
            <p:nvPr/>
          </p:nvGrpSpPr>
          <p:grpSpPr>
            <a:xfrm>
              <a:off x="3425941" y="2302839"/>
              <a:ext cx="1422423" cy="1729731"/>
              <a:chOff x="585217" y="1946332"/>
              <a:chExt cx="2281013" cy="2718821"/>
            </a:xfrm>
          </p:grpSpPr>
          <p:sp>
            <p:nvSpPr>
              <p:cNvPr id="24" name="Freeform 315">
                <a:extLst>
                  <a:ext uri="{FF2B5EF4-FFF2-40B4-BE49-F238E27FC236}">
                    <a16:creationId xmlns:a16="http://schemas.microsoft.com/office/drawing/2014/main" id="{49AEC9B0-9532-48C3-889B-861993E2F4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217" y="1946332"/>
                <a:ext cx="2281013" cy="1941438"/>
              </a:xfrm>
              <a:prstGeom prst="roundRect">
                <a:avLst>
                  <a:gd name="adj" fmla="val 9221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latin typeface="+mj-lt"/>
                </a:endParaRP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484F3E24-7BB7-4EDE-9947-21F913534E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65634" y="3868361"/>
                <a:ext cx="0" cy="796792"/>
              </a:xfrm>
              <a:prstGeom prst="line">
                <a:avLst/>
              </a:prstGeom>
              <a:ln w="88900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Freeform 316">
                <a:extLst>
                  <a:ext uri="{FF2B5EF4-FFF2-40B4-BE49-F238E27FC236}">
                    <a16:creationId xmlns:a16="http://schemas.microsoft.com/office/drawing/2014/main" id="{8DCD6C38-859E-4110-A375-2714E44CB7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5944" y="2100968"/>
                <a:ext cx="1873810" cy="1594856"/>
              </a:xfrm>
              <a:prstGeom prst="roundRect">
                <a:avLst>
                  <a:gd name="adj" fmla="val 10919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latin typeface="+mj-lt"/>
                </a:endParaRPr>
              </a:p>
            </p:txBody>
          </p:sp>
        </p:grpSp>
        <p:pic>
          <p:nvPicPr>
            <p:cNvPr id="23" name="Graphic 22" descr="Research">
              <a:extLst>
                <a:ext uri="{FF2B5EF4-FFF2-40B4-BE49-F238E27FC236}">
                  <a16:creationId xmlns:a16="http://schemas.microsoft.com/office/drawing/2014/main" id="{E977E84D-74D3-4CA4-863E-31F2283E9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61366" y="2519923"/>
              <a:ext cx="783984" cy="783984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53E9813-50E8-442D-B720-F05852A56C2B}"/>
              </a:ext>
            </a:extLst>
          </p:cNvPr>
          <p:cNvGrpSpPr/>
          <p:nvPr/>
        </p:nvGrpSpPr>
        <p:grpSpPr>
          <a:xfrm>
            <a:off x="4429978" y="1996495"/>
            <a:ext cx="1157257" cy="1346984"/>
            <a:chOff x="7311904" y="2333163"/>
            <a:chExt cx="1422423" cy="1729731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22BC0856-A0E4-49B0-82FC-771C2A0AE17B}"/>
                </a:ext>
              </a:extLst>
            </p:cNvPr>
            <p:cNvGrpSpPr/>
            <p:nvPr/>
          </p:nvGrpSpPr>
          <p:grpSpPr>
            <a:xfrm>
              <a:off x="7311904" y="2333163"/>
              <a:ext cx="1422423" cy="1729731"/>
              <a:chOff x="585217" y="1946332"/>
              <a:chExt cx="2281013" cy="2718821"/>
            </a:xfrm>
          </p:grpSpPr>
          <p:sp>
            <p:nvSpPr>
              <p:cNvPr id="37" name="Freeform 315">
                <a:extLst>
                  <a:ext uri="{FF2B5EF4-FFF2-40B4-BE49-F238E27FC236}">
                    <a16:creationId xmlns:a16="http://schemas.microsoft.com/office/drawing/2014/main" id="{32C61192-52C6-4F2C-9132-E14757A677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217" y="1946332"/>
                <a:ext cx="2281013" cy="1941438"/>
              </a:xfrm>
              <a:prstGeom prst="roundRect">
                <a:avLst>
                  <a:gd name="adj" fmla="val 9221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latin typeface="+mj-lt"/>
                </a:endParaRPr>
              </a:p>
            </p:txBody>
          </p: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77DF83F8-3DF3-44B0-B60E-40DE3CEC19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65634" y="3868361"/>
                <a:ext cx="0" cy="796792"/>
              </a:xfrm>
              <a:prstGeom prst="line">
                <a:avLst/>
              </a:prstGeom>
              <a:ln w="88900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Freeform 316">
                <a:extLst>
                  <a:ext uri="{FF2B5EF4-FFF2-40B4-BE49-F238E27FC236}">
                    <a16:creationId xmlns:a16="http://schemas.microsoft.com/office/drawing/2014/main" id="{06931C5D-BDD5-4827-9028-9039C7BED4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5944" y="2100968"/>
                <a:ext cx="1873810" cy="1594856"/>
              </a:xfrm>
              <a:prstGeom prst="roundRect">
                <a:avLst>
                  <a:gd name="adj" fmla="val 10919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latin typeface="+mj-lt"/>
                </a:endParaRPr>
              </a:p>
            </p:txBody>
          </p:sp>
        </p:grpSp>
        <p:pic>
          <p:nvPicPr>
            <p:cNvPr id="36" name="Graphic 35" descr="Business Growth">
              <a:extLst>
                <a:ext uri="{FF2B5EF4-FFF2-40B4-BE49-F238E27FC236}">
                  <a16:creationId xmlns:a16="http://schemas.microsoft.com/office/drawing/2014/main" id="{456D3354-78BE-4EF6-80EA-236C44C493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648198" y="2503876"/>
              <a:ext cx="862866" cy="862866"/>
            </a:xfrm>
            <a:prstGeom prst="rect">
              <a:avLst/>
            </a:prstGeom>
          </p:spPr>
        </p:pic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EC61D7F7-83F1-4849-8ACA-C0BA5EB4880F}"/>
              </a:ext>
            </a:extLst>
          </p:cNvPr>
          <p:cNvSpPr txBox="1"/>
          <p:nvPr/>
        </p:nvSpPr>
        <p:spPr>
          <a:xfrm>
            <a:off x="8989134" y="1951190"/>
            <a:ext cx="2468413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800" b="1" dirty="0">
                <a:solidFill>
                  <a:schemeClr val="accent1"/>
                </a:solidFill>
                <a:cs typeface="Poppins" panose="00000500000000000000" pitchFamily="2" charset="0"/>
              </a:rPr>
              <a:t>Data Analysis</a:t>
            </a:r>
            <a:endParaRPr lang="en-US" b="1" spc="-30" dirty="0">
              <a:solidFill>
                <a:schemeClr val="accent1"/>
              </a:solidFill>
              <a:cs typeface="Poppins" panose="00000500000000000000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DD0143E-A361-4777-AC2C-92056A4F0E50}"/>
              </a:ext>
            </a:extLst>
          </p:cNvPr>
          <p:cNvSpPr txBox="1"/>
          <p:nvPr/>
        </p:nvSpPr>
        <p:spPr>
          <a:xfrm>
            <a:off x="9193348" y="2400976"/>
            <a:ext cx="2618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5984" lvl="1"/>
            <a:r>
              <a:rPr lang="en-US" sz="1600" dirty="0">
                <a:solidFill>
                  <a:schemeClr val="accent1"/>
                </a:solidFill>
                <a:ea typeface="Calibri" panose="020F0502020204030204" pitchFamily="34" charset="0"/>
                <a:cs typeface="Poppins" panose="00000500000000000000" pitchFamily="2" charset="0"/>
              </a:rPr>
              <a:t>Descriptive statistics using Excel and SPSS</a:t>
            </a:r>
            <a:r>
              <a:rPr lang="en-US" sz="1600" dirty="0">
                <a:solidFill>
                  <a:schemeClr val="accent1"/>
                </a:solidFill>
                <a:cs typeface="Poppins" panose="00000500000000000000" pitchFamily="2" charset="0"/>
              </a:rPr>
              <a:t>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BFFAF60-B634-47A5-B46C-822328D92F42}"/>
              </a:ext>
            </a:extLst>
          </p:cNvPr>
          <p:cNvGrpSpPr/>
          <p:nvPr/>
        </p:nvGrpSpPr>
        <p:grpSpPr>
          <a:xfrm rot="10800000">
            <a:off x="8119924" y="2001554"/>
            <a:ext cx="1098893" cy="1302141"/>
            <a:chOff x="10235413" y="5104402"/>
            <a:chExt cx="1098893" cy="130214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D23A2742-81F0-4D48-A8D5-1814FC58DD20}"/>
                </a:ext>
              </a:extLst>
            </p:cNvPr>
            <p:cNvGrpSpPr/>
            <p:nvPr/>
          </p:nvGrpSpPr>
          <p:grpSpPr>
            <a:xfrm>
              <a:off x="10235413" y="5104402"/>
              <a:ext cx="1098893" cy="1302141"/>
              <a:chOff x="3113732" y="3829213"/>
              <a:chExt cx="2360831" cy="2993313"/>
            </a:xfrm>
          </p:grpSpPr>
          <p:sp>
            <p:nvSpPr>
              <p:cNvPr id="53" name="Freeform 394">
                <a:extLst>
                  <a:ext uri="{FF2B5EF4-FFF2-40B4-BE49-F238E27FC236}">
                    <a16:creationId xmlns:a16="http://schemas.microsoft.com/office/drawing/2014/main" id="{30E12958-5F80-462C-B242-77A002CAA3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3732" y="4672119"/>
                <a:ext cx="2360831" cy="2150407"/>
              </a:xfrm>
              <a:prstGeom prst="roundRect">
                <a:avLst>
                  <a:gd name="adj" fmla="val 10097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ED5EFC9B-1873-4EE2-A1FE-A6F08E1387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29448" y="3829213"/>
                <a:ext cx="0" cy="920671"/>
              </a:xfrm>
              <a:prstGeom prst="line">
                <a:avLst/>
              </a:prstGeom>
              <a:ln w="88900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Freeform 395">
                <a:extLst>
                  <a:ext uri="{FF2B5EF4-FFF2-40B4-BE49-F238E27FC236}">
                    <a16:creationId xmlns:a16="http://schemas.microsoft.com/office/drawing/2014/main" id="{A0C33477-C6BD-40F9-800B-0F75A6E19A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1374" y="4864061"/>
                <a:ext cx="1939383" cy="1766522"/>
              </a:xfrm>
              <a:prstGeom prst="roundRect">
                <a:avLst>
                  <a:gd name="adj" fmla="val 10919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solidFill>
                    <a:schemeClr val="accent1"/>
                  </a:solidFill>
                </a:endParaRPr>
              </a:p>
            </p:txBody>
          </p:sp>
        </p:grpSp>
        <p:pic>
          <p:nvPicPr>
            <p:cNvPr id="56" name="Graphic 55" descr="Bar chart">
              <a:extLst>
                <a:ext uri="{FF2B5EF4-FFF2-40B4-BE49-F238E27FC236}">
                  <a16:creationId xmlns:a16="http://schemas.microsoft.com/office/drawing/2014/main" id="{9CBC4C98-C4B3-4F67-AF69-AA4A2D7B8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0800000">
              <a:off x="10413775" y="5527893"/>
              <a:ext cx="848662" cy="761567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C7D912E-DF0E-9761-9AD7-5EC935C2EC3D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METHODOLOGY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A90431-3AB1-D7D0-9CBF-759881B8164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768" y="3721700"/>
            <a:ext cx="4098276" cy="33994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A91521-A2AF-3624-CE52-804F1CBCA57A}"/>
              </a:ext>
            </a:extLst>
          </p:cNvPr>
          <p:cNvSpPr txBox="1"/>
          <p:nvPr/>
        </p:nvSpPr>
        <p:spPr>
          <a:xfrm rot="20923203">
            <a:off x="8187355" y="4671681"/>
            <a:ext cx="9492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Quantitative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495549-3EDC-430C-B027-D9936DD29649}"/>
              </a:ext>
            </a:extLst>
          </p:cNvPr>
          <p:cNvSpPr txBox="1"/>
          <p:nvPr/>
        </p:nvSpPr>
        <p:spPr>
          <a:xfrm rot="605585">
            <a:off x="9386795" y="4449259"/>
            <a:ext cx="1028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Methods</a:t>
            </a:r>
          </a:p>
        </p:txBody>
      </p:sp>
    </p:spTree>
    <p:extLst>
      <p:ext uri="{BB962C8B-B14F-4D97-AF65-F5344CB8AC3E}">
        <p14:creationId xmlns:p14="http://schemas.microsoft.com/office/powerpoint/2010/main" val="3226027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E99784B-B8B1-CA01-E305-3E9497CE5805}"/>
              </a:ext>
            </a:extLst>
          </p:cNvPr>
          <p:cNvSpPr txBox="1"/>
          <p:nvPr/>
        </p:nvSpPr>
        <p:spPr>
          <a:xfrm>
            <a:off x="3594414" y="2268714"/>
            <a:ext cx="53175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accent1"/>
                </a:solidFill>
              </a:rPr>
              <a:t>FINDINGS</a:t>
            </a:r>
          </a:p>
        </p:txBody>
      </p:sp>
    </p:spTree>
    <p:extLst>
      <p:ext uri="{BB962C8B-B14F-4D97-AF65-F5344CB8AC3E}">
        <p14:creationId xmlns:p14="http://schemas.microsoft.com/office/powerpoint/2010/main" val="3507839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Nepali Consumers’ Activities During The Lockdown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6A02BB7-BE6A-73C2-D883-BA45E86669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7502334"/>
              </p:ext>
            </p:extLst>
          </p:nvPr>
        </p:nvGraphicFramePr>
        <p:xfrm>
          <a:off x="818126" y="1819459"/>
          <a:ext cx="8215552" cy="492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B6B467FB-C571-008D-40A9-9F623E558C6A}"/>
              </a:ext>
            </a:extLst>
          </p:cNvPr>
          <p:cNvSpPr/>
          <p:nvPr/>
        </p:nvSpPr>
        <p:spPr>
          <a:xfrm>
            <a:off x="8801100" y="1963398"/>
            <a:ext cx="2917778" cy="777212"/>
          </a:xfrm>
          <a:prstGeom prst="wedgeRectCallout">
            <a:avLst>
              <a:gd name="adj1" fmla="val -66069"/>
              <a:gd name="adj2" fmla="val -2675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98% of the respondents spend time by browsing social media.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834FB2-0953-3C7A-3DA4-7C14530145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2057" y="3539170"/>
            <a:ext cx="2917778" cy="291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497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Nepali Consumers’ Concern About The Covid-19 Situation</a:t>
            </a:r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B6B467FB-C571-008D-40A9-9F623E558C6A}"/>
              </a:ext>
            </a:extLst>
          </p:cNvPr>
          <p:cNvSpPr/>
          <p:nvPr/>
        </p:nvSpPr>
        <p:spPr>
          <a:xfrm>
            <a:off x="8801100" y="2120344"/>
            <a:ext cx="2917778" cy="777212"/>
          </a:xfrm>
          <a:prstGeom prst="wedgeRectCallout">
            <a:avLst>
              <a:gd name="adj1" fmla="val -64970"/>
              <a:gd name="adj2" fmla="val 2277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88% of the respondents are concern about overall public health.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E12C10D-9B3F-EA15-FCDD-53ADFB1A41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9004779"/>
              </p:ext>
            </p:extLst>
          </p:nvPr>
        </p:nvGraphicFramePr>
        <p:xfrm>
          <a:off x="436728" y="1937600"/>
          <a:ext cx="8215552" cy="492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16A5024B-D639-C9D4-7AC0-488F150709EC}"/>
              </a:ext>
            </a:extLst>
          </p:cNvPr>
          <p:cNvGrpSpPr/>
          <p:nvPr/>
        </p:nvGrpSpPr>
        <p:grpSpPr>
          <a:xfrm>
            <a:off x="8502316" y="4454843"/>
            <a:ext cx="3262802" cy="2005361"/>
            <a:chOff x="1288032" y="3300623"/>
            <a:chExt cx="13304268" cy="10415311"/>
          </a:xfrm>
        </p:grpSpPr>
        <p:sp>
          <p:nvSpPr>
            <p:cNvPr id="9" name="Freeform 2">
              <a:extLst>
                <a:ext uri="{FF2B5EF4-FFF2-40B4-BE49-F238E27FC236}">
                  <a16:creationId xmlns:a16="http://schemas.microsoft.com/office/drawing/2014/main" id="{F136575D-5AEF-68F4-5739-53774AEB45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8032" y="3300623"/>
              <a:ext cx="13304268" cy="10415311"/>
            </a:xfrm>
            <a:custGeom>
              <a:avLst/>
              <a:gdLst>
                <a:gd name="T0" fmla="*/ 5067 w 10135"/>
                <a:gd name="T1" fmla="*/ 0 h 7931"/>
                <a:gd name="T2" fmla="*/ 5067 w 10135"/>
                <a:gd name="T3" fmla="*/ 0 h 7931"/>
                <a:gd name="T4" fmla="*/ 0 w 10135"/>
                <a:gd name="T5" fmla="*/ 5067 h 7931"/>
                <a:gd name="T6" fmla="*/ 0 w 10135"/>
                <a:gd name="T7" fmla="*/ 5067 h 7931"/>
                <a:gd name="T8" fmla="*/ 886 w 10135"/>
                <a:gd name="T9" fmla="*/ 7930 h 7931"/>
                <a:gd name="T10" fmla="*/ 9248 w 10135"/>
                <a:gd name="T11" fmla="*/ 7930 h 7931"/>
                <a:gd name="T12" fmla="*/ 9248 w 10135"/>
                <a:gd name="T13" fmla="*/ 7930 h 7931"/>
                <a:gd name="T14" fmla="*/ 10134 w 10135"/>
                <a:gd name="T15" fmla="*/ 5067 h 7931"/>
                <a:gd name="T16" fmla="*/ 10134 w 10135"/>
                <a:gd name="T17" fmla="*/ 5067 h 7931"/>
                <a:gd name="T18" fmla="*/ 5067 w 10135"/>
                <a:gd name="T19" fmla="*/ 0 h 7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135" h="7931">
                  <a:moveTo>
                    <a:pt x="5067" y="0"/>
                  </a:moveTo>
                  <a:lnTo>
                    <a:pt x="5067" y="0"/>
                  </a:lnTo>
                  <a:cubicBezTo>
                    <a:pt x="2269" y="0"/>
                    <a:pt x="0" y="2269"/>
                    <a:pt x="0" y="5067"/>
                  </a:cubicBezTo>
                  <a:lnTo>
                    <a:pt x="0" y="5067"/>
                  </a:lnTo>
                  <a:cubicBezTo>
                    <a:pt x="0" y="6129"/>
                    <a:pt x="328" y="7116"/>
                    <a:pt x="886" y="7930"/>
                  </a:cubicBezTo>
                  <a:lnTo>
                    <a:pt x="9248" y="7930"/>
                  </a:lnTo>
                  <a:lnTo>
                    <a:pt x="9248" y="7930"/>
                  </a:lnTo>
                  <a:cubicBezTo>
                    <a:pt x="9806" y="7116"/>
                    <a:pt x="10134" y="6129"/>
                    <a:pt x="10134" y="5067"/>
                  </a:cubicBezTo>
                  <a:lnTo>
                    <a:pt x="10134" y="5067"/>
                  </a:lnTo>
                  <a:cubicBezTo>
                    <a:pt x="10134" y="2269"/>
                    <a:pt x="7866" y="0"/>
                    <a:pt x="5067" y="0"/>
                  </a:cubicBezTo>
                </a:path>
              </a:pathLst>
            </a:custGeom>
            <a:solidFill>
              <a:srgbClr val="CBF4F8">
                <a:alpha val="6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DB4C695-3A3A-ADC6-64B0-9CE8D5974C12}"/>
                </a:ext>
              </a:extLst>
            </p:cNvPr>
            <p:cNvGrpSpPr/>
            <p:nvPr/>
          </p:nvGrpSpPr>
          <p:grpSpPr>
            <a:xfrm>
              <a:off x="1498622" y="5512284"/>
              <a:ext cx="12712677" cy="8198156"/>
              <a:chOff x="1193823" y="5948920"/>
              <a:chExt cx="12035596" cy="7761520"/>
            </a:xfrm>
          </p:grpSpPr>
          <p:sp>
            <p:nvSpPr>
              <p:cNvPr id="11" name="Freeform 3">
                <a:extLst>
                  <a:ext uri="{FF2B5EF4-FFF2-40B4-BE49-F238E27FC236}">
                    <a16:creationId xmlns:a16="http://schemas.microsoft.com/office/drawing/2014/main" id="{C7ED1030-599B-1832-1CA1-564989A2E8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7168" y="8607503"/>
                <a:ext cx="2581680" cy="3674772"/>
              </a:xfrm>
              <a:custGeom>
                <a:avLst/>
                <a:gdLst>
                  <a:gd name="T0" fmla="*/ 2072 w 2073"/>
                  <a:gd name="T1" fmla="*/ 2951 h 2952"/>
                  <a:gd name="T2" fmla="*/ 0 w 2073"/>
                  <a:gd name="T3" fmla="*/ 2951 h 2952"/>
                  <a:gd name="T4" fmla="*/ 0 w 2073"/>
                  <a:gd name="T5" fmla="*/ 121 h 2952"/>
                  <a:gd name="T6" fmla="*/ 539 w 2073"/>
                  <a:gd name="T7" fmla="*/ 0 h 2952"/>
                  <a:gd name="T8" fmla="*/ 1467 w 2073"/>
                  <a:gd name="T9" fmla="*/ 0 h 2952"/>
                  <a:gd name="T10" fmla="*/ 2072 w 2073"/>
                  <a:gd name="T11" fmla="*/ 121 h 2952"/>
                  <a:gd name="T12" fmla="*/ 2072 w 2073"/>
                  <a:gd name="T13" fmla="*/ 2951 h 29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73" h="2952">
                    <a:moveTo>
                      <a:pt x="2072" y="2951"/>
                    </a:moveTo>
                    <a:lnTo>
                      <a:pt x="0" y="2951"/>
                    </a:lnTo>
                    <a:lnTo>
                      <a:pt x="0" y="121"/>
                    </a:lnTo>
                    <a:lnTo>
                      <a:pt x="539" y="0"/>
                    </a:lnTo>
                    <a:lnTo>
                      <a:pt x="1467" y="0"/>
                    </a:lnTo>
                    <a:lnTo>
                      <a:pt x="2072" y="121"/>
                    </a:lnTo>
                    <a:lnTo>
                      <a:pt x="2072" y="2951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2" name="Freeform 4">
                <a:extLst>
                  <a:ext uri="{FF2B5EF4-FFF2-40B4-BE49-F238E27FC236}">
                    <a16:creationId xmlns:a16="http://schemas.microsoft.com/office/drawing/2014/main" id="{E76CEF5E-969C-83A8-A8D2-BF1CBEC0BF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1107" y="8184546"/>
                <a:ext cx="867884" cy="785491"/>
              </a:xfrm>
              <a:custGeom>
                <a:avLst/>
                <a:gdLst>
                  <a:gd name="T0" fmla="*/ 477 w 696"/>
                  <a:gd name="T1" fmla="*/ 628 h 629"/>
                  <a:gd name="T2" fmla="*/ 217 w 696"/>
                  <a:gd name="T3" fmla="*/ 628 h 629"/>
                  <a:gd name="T4" fmla="*/ 217 w 696"/>
                  <a:gd name="T5" fmla="*/ 628 h 629"/>
                  <a:gd name="T6" fmla="*/ 19 w 696"/>
                  <a:gd name="T7" fmla="*/ 508 h 629"/>
                  <a:gd name="T8" fmla="*/ 19 w 696"/>
                  <a:gd name="T9" fmla="*/ 508 h 629"/>
                  <a:gd name="T10" fmla="*/ 19 w 696"/>
                  <a:gd name="T11" fmla="*/ 508 h 629"/>
                  <a:gd name="T12" fmla="*/ 82 w 696"/>
                  <a:gd name="T13" fmla="*/ 340 h 629"/>
                  <a:gd name="T14" fmla="*/ 82 w 696"/>
                  <a:gd name="T15" fmla="*/ 0 h 629"/>
                  <a:gd name="T16" fmla="*/ 612 w 696"/>
                  <a:gd name="T17" fmla="*/ 0 h 629"/>
                  <a:gd name="T18" fmla="*/ 612 w 696"/>
                  <a:gd name="T19" fmla="*/ 339 h 629"/>
                  <a:gd name="T20" fmla="*/ 613 w 696"/>
                  <a:gd name="T21" fmla="*/ 340 h 629"/>
                  <a:gd name="T22" fmla="*/ 613 w 696"/>
                  <a:gd name="T23" fmla="*/ 340 h 629"/>
                  <a:gd name="T24" fmla="*/ 676 w 696"/>
                  <a:gd name="T25" fmla="*/ 509 h 629"/>
                  <a:gd name="T26" fmla="*/ 676 w 696"/>
                  <a:gd name="T27" fmla="*/ 509 h 629"/>
                  <a:gd name="T28" fmla="*/ 676 w 696"/>
                  <a:gd name="T29" fmla="*/ 509 h 629"/>
                  <a:gd name="T30" fmla="*/ 477 w 696"/>
                  <a:gd name="T31" fmla="*/ 628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96" h="629">
                    <a:moveTo>
                      <a:pt x="477" y="628"/>
                    </a:moveTo>
                    <a:lnTo>
                      <a:pt x="217" y="628"/>
                    </a:lnTo>
                    <a:lnTo>
                      <a:pt x="217" y="628"/>
                    </a:lnTo>
                    <a:cubicBezTo>
                      <a:pt x="134" y="628"/>
                      <a:pt x="57" y="582"/>
                      <a:pt x="19" y="508"/>
                    </a:cubicBezTo>
                    <a:lnTo>
                      <a:pt x="19" y="508"/>
                    </a:lnTo>
                    <a:lnTo>
                      <a:pt x="19" y="508"/>
                    </a:lnTo>
                    <a:cubicBezTo>
                      <a:pt x="0" y="444"/>
                      <a:pt x="25" y="375"/>
                      <a:pt x="82" y="340"/>
                    </a:cubicBezTo>
                    <a:lnTo>
                      <a:pt x="82" y="0"/>
                    </a:lnTo>
                    <a:lnTo>
                      <a:pt x="612" y="0"/>
                    </a:lnTo>
                    <a:lnTo>
                      <a:pt x="612" y="339"/>
                    </a:lnTo>
                    <a:lnTo>
                      <a:pt x="613" y="340"/>
                    </a:lnTo>
                    <a:lnTo>
                      <a:pt x="613" y="340"/>
                    </a:lnTo>
                    <a:cubicBezTo>
                      <a:pt x="669" y="376"/>
                      <a:pt x="695" y="445"/>
                      <a:pt x="676" y="509"/>
                    </a:cubicBezTo>
                    <a:lnTo>
                      <a:pt x="676" y="509"/>
                    </a:lnTo>
                    <a:lnTo>
                      <a:pt x="676" y="509"/>
                    </a:lnTo>
                    <a:cubicBezTo>
                      <a:pt x="636" y="582"/>
                      <a:pt x="561" y="628"/>
                      <a:pt x="477" y="628"/>
                    </a:cubicBezTo>
                  </a:path>
                </a:pathLst>
              </a:custGeom>
              <a:solidFill>
                <a:srgbClr val="FDAE7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3" name="Freeform 5">
                <a:extLst>
                  <a:ext uri="{FF2B5EF4-FFF2-40B4-BE49-F238E27FC236}">
                    <a16:creationId xmlns:a16="http://schemas.microsoft.com/office/drawing/2014/main" id="{6CDE9110-4A32-3786-2A45-80E1E51D84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9979" y="8184546"/>
                <a:ext cx="659152" cy="368028"/>
              </a:xfrm>
              <a:custGeom>
                <a:avLst/>
                <a:gdLst>
                  <a:gd name="T0" fmla="*/ 530 w 531"/>
                  <a:gd name="T1" fmla="*/ 0 h 296"/>
                  <a:gd name="T2" fmla="*/ 0 w 531"/>
                  <a:gd name="T3" fmla="*/ 0 h 296"/>
                  <a:gd name="T4" fmla="*/ 0 w 531"/>
                  <a:gd name="T5" fmla="*/ 295 h 296"/>
                  <a:gd name="T6" fmla="*/ 530 w 531"/>
                  <a:gd name="T7" fmla="*/ 148 h 296"/>
                  <a:gd name="T8" fmla="*/ 530 w 531"/>
                  <a:gd name="T9" fmla="*/ 0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1" h="296">
                    <a:moveTo>
                      <a:pt x="530" y="0"/>
                    </a:moveTo>
                    <a:lnTo>
                      <a:pt x="0" y="0"/>
                    </a:lnTo>
                    <a:lnTo>
                      <a:pt x="0" y="295"/>
                    </a:lnTo>
                    <a:lnTo>
                      <a:pt x="530" y="148"/>
                    </a:lnTo>
                    <a:lnTo>
                      <a:pt x="530" y="0"/>
                    </a:lnTo>
                  </a:path>
                </a:pathLst>
              </a:custGeom>
              <a:solidFill>
                <a:srgbClr val="F1786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4" name="Freeform 15">
                <a:extLst>
                  <a:ext uri="{FF2B5EF4-FFF2-40B4-BE49-F238E27FC236}">
                    <a16:creationId xmlns:a16="http://schemas.microsoft.com/office/drawing/2014/main" id="{44CE9673-EF9D-68DD-0929-BF7C478F01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6744" y="7426474"/>
                <a:ext cx="1866355" cy="333873"/>
              </a:xfrm>
              <a:custGeom>
                <a:avLst/>
                <a:gdLst>
                  <a:gd name="connsiteX0" fmla="*/ 1756281 w 1866355"/>
                  <a:gd name="connsiteY0" fmla="*/ 324 h 333873"/>
                  <a:gd name="connsiteX1" fmla="*/ 1866355 w 1866355"/>
                  <a:gd name="connsiteY1" fmla="*/ 122084 h 333873"/>
                  <a:gd name="connsiteX2" fmla="*/ 1689926 w 1866355"/>
                  <a:gd name="connsiteY2" fmla="*/ 333873 h 333873"/>
                  <a:gd name="connsiteX3" fmla="*/ 1554498 w 1866355"/>
                  <a:gd name="connsiteY3" fmla="*/ 171917 h 333873"/>
                  <a:gd name="connsiteX4" fmla="*/ 1689926 w 1866355"/>
                  <a:gd name="connsiteY4" fmla="*/ 12452 h 333873"/>
                  <a:gd name="connsiteX5" fmla="*/ 1756281 w 1866355"/>
                  <a:gd name="connsiteY5" fmla="*/ 324 h 333873"/>
                  <a:gd name="connsiteX6" fmla="*/ 110073 w 1866355"/>
                  <a:gd name="connsiteY6" fmla="*/ 324 h 333873"/>
                  <a:gd name="connsiteX7" fmla="*/ 176427 w 1866355"/>
                  <a:gd name="connsiteY7" fmla="*/ 12452 h 333873"/>
                  <a:gd name="connsiteX8" fmla="*/ 311853 w 1866355"/>
                  <a:gd name="connsiteY8" fmla="*/ 171917 h 333873"/>
                  <a:gd name="connsiteX9" fmla="*/ 176427 w 1866355"/>
                  <a:gd name="connsiteY9" fmla="*/ 333873 h 333873"/>
                  <a:gd name="connsiteX10" fmla="*/ 0 w 1866355"/>
                  <a:gd name="connsiteY10" fmla="*/ 122084 h 333873"/>
                  <a:gd name="connsiteX11" fmla="*/ 110073 w 1866355"/>
                  <a:gd name="connsiteY11" fmla="*/ 324 h 33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66355" h="333873">
                    <a:moveTo>
                      <a:pt x="1756281" y="324"/>
                    </a:moveTo>
                    <a:cubicBezTo>
                      <a:pt x="1818831" y="4821"/>
                      <a:pt x="1866355" y="55744"/>
                      <a:pt x="1866355" y="122084"/>
                    </a:cubicBezTo>
                    <a:cubicBezTo>
                      <a:pt x="1866355" y="210537"/>
                      <a:pt x="1779383" y="333873"/>
                      <a:pt x="1689926" y="333873"/>
                    </a:cubicBezTo>
                    <a:cubicBezTo>
                      <a:pt x="1601712" y="333873"/>
                      <a:pt x="1554498" y="261616"/>
                      <a:pt x="1554498" y="171917"/>
                    </a:cubicBezTo>
                    <a:cubicBezTo>
                      <a:pt x="1554498" y="83463"/>
                      <a:pt x="1609166" y="46089"/>
                      <a:pt x="1689926" y="12452"/>
                    </a:cubicBezTo>
                    <a:cubicBezTo>
                      <a:pt x="1712911" y="2485"/>
                      <a:pt x="1735431" y="-1175"/>
                      <a:pt x="1756281" y="324"/>
                    </a:cubicBezTo>
                    <a:close/>
                    <a:moveTo>
                      <a:pt x="110073" y="324"/>
                    </a:moveTo>
                    <a:cubicBezTo>
                      <a:pt x="130922" y="-1175"/>
                      <a:pt x="153442" y="2485"/>
                      <a:pt x="176427" y="12452"/>
                    </a:cubicBezTo>
                    <a:cubicBezTo>
                      <a:pt x="257185" y="46089"/>
                      <a:pt x="311853" y="83463"/>
                      <a:pt x="311853" y="171917"/>
                    </a:cubicBezTo>
                    <a:cubicBezTo>
                      <a:pt x="311853" y="261616"/>
                      <a:pt x="264640" y="333873"/>
                      <a:pt x="176427" y="333873"/>
                    </a:cubicBezTo>
                    <a:cubicBezTo>
                      <a:pt x="86971" y="333873"/>
                      <a:pt x="0" y="210537"/>
                      <a:pt x="0" y="122084"/>
                    </a:cubicBezTo>
                    <a:cubicBezTo>
                      <a:pt x="0" y="55744"/>
                      <a:pt x="47524" y="4821"/>
                      <a:pt x="110073" y="324"/>
                    </a:cubicBezTo>
                    <a:close/>
                  </a:path>
                </a:pathLst>
              </a:custGeom>
              <a:solidFill>
                <a:srgbClr val="F1786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5" name="Freeform 8">
                <a:extLst>
                  <a:ext uri="{FF2B5EF4-FFF2-40B4-BE49-F238E27FC236}">
                    <a16:creationId xmlns:a16="http://schemas.microsoft.com/office/drawing/2014/main" id="{C3C6370F-671A-19DA-65D7-910A65FDD6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8574" y="6624549"/>
                <a:ext cx="1598443" cy="1697319"/>
              </a:xfrm>
              <a:custGeom>
                <a:avLst/>
                <a:gdLst>
                  <a:gd name="T0" fmla="*/ 1281 w 1282"/>
                  <a:gd name="T1" fmla="*/ 639 h 1362"/>
                  <a:gd name="T2" fmla="*/ 1281 w 1282"/>
                  <a:gd name="T3" fmla="*/ 639 h 1362"/>
                  <a:gd name="T4" fmla="*/ 641 w 1282"/>
                  <a:gd name="T5" fmla="*/ 1361 h 1362"/>
                  <a:gd name="T6" fmla="*/ 641 w 1282"/>
                  <a:gd name="T7" fmla="*/ 1361 h 1362"/>
                  <a:gd name="T8" fmla="*/ 0 w 1282"/>
                  <a:gd name="T9" fmla="*/ 639 h 1362"/>
                  <a:gd name="T10" fmla="*/ 0 w 1282"/>
                  <a:gd name="T11" fmla="*/ 639 h 1362"/>
                  <a:gd name="T12" fmla="*/ 641 w 1282"/>
                  <a:gd name="T13" fmla="*/ 0 h 1362"/>
                  <a:gd name="T14" fmla="*/ 641 w 1282"/>
                  <a:gd name="T15" fmla="*/ 0 h 1362"/>
                  <a:gd name="T16" fmla="*/ 1281 w 1282"/>
                  <a:gd name="T17" fmla="*/ 639 h 1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2" h="1362">
                    <a:moveTo>
                      <a:pt x="1281" y="639"/>
                    </a:moveTo>
                    <a:lnTo>
                      <a:pt x="1281" y="639"/>
                    </a:lnTo>
                    <a:cubicBezTo>
                      <a:pt x="1281" y="993"/>
                      <a:pt x="995" y="1361"/>
                      <a:pt x="641" y="1361"/>
                    </a:cubicBezTo>
                    <a:lnTo>
                      <a:pt x="641" y="1361"/>
                    </a:lnTo>
                    <a:cubicBezTo>
                      <a:pt x="287" y="1361"/>
                      <a:pt x="0" y="993"/>
                      <a:pt x="0" y="639"/>
                    </a:cubicBezTo>
                    <a:lnTo>
                      <a:pt x="0" y="639"/>
                    </a:lnTo>
                    <a:cubicBezTo>
                      <a:pt x="0" y="286"/>
                      <a:pt x="287" y="0"/>
                      <a:pt x="641" y="0"/>
                    </a:cubicBezTo>
                    <a:lnTo>
                      <a:pt x="641" y="0"/>
                    </a:lnTo>
                    <a:cubicBezTo>
                      <a:pt x="995" y="0"/>
                      <a:pt x="1281" y="286"/>
                      <a:pt x="1281" y="639"/>
                    </a:cubicBezTo>
                  </a:path>
                </a:pathLst>
              </a:custGeom>
              <a:solidFill>
                <a:srgbClr val="FDAE7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6" name="Freeform 17">
                <a:extLst>
                  <a:ext uri="{FF2B5EF4-FFF2-40B4-BE49-F238E27FC236}">
                    <a16:creationId xmlns:a16="http://schemas.microsoft.com/office/drawing/2014/main" id="{8249AA08-1E15-ADF4-9467-A4EDA6D7AB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3903" y="7188827"/>
                <a:ext cx="903225" cy="351807"/>
              </a:xfrm>
              <a:custGeom>
                <a:avLst/>
                <a:gdLst>
                  <a:gd name="connsiteX0" fmla="*/ 726162 w 903225"/>
                  <a:gd name="connsiteY0" fmla="*/ 188258 h 351807"/>
                  <a:gd name="connsiteX1" fmla="*/ 807936 w 903225"/>
                  <a:gd name="connsiteY1" fmla="*/ 270033 h 351807"/>
                  <a:gd name="connsiteX2" fmla="*/ 726162 w 903225"/>
                  <a:gd name="connsiteY2" fmla="*/ 351807 h 351807"/>
                  <a:gd name="connsiteX3" fmla="*/ 644387 w 903225"/>
                  <a:gd name="connsiteY3" fmla="*/ 270033 h 351807"/>
                  <a:gd name="connsiteX4" fmla="*/ 726162 w 903225"/>
                  <a:gd name="connsiteY4" fmla="*/ 188258 h 351807"/>
                  <a:gd name="connsiteX5" fmla="*/ 170761 w 903225"/>
                  <a:gd name="connsiteY5" fmla="*/ 188258 h 351807"/>
                  <a:gd name="connsiteX6" fmla="*/ 253155 w 903225"/>
                  <a:gd name="connsiteY6" fmla="*/ 270033 h 351807"/>
                  <a:gd name="connsiteX7" fmla="*/ 170761 w 903225"/>
                  <a:gd name="connsiteY7" fmla="*/ 351807 h 351807"/>
                  <a:gd name="connsiteX8" fmla="*/ 89597 w 903225"/>
                  <a:gd name="connsiteY8" fmla="*/ 270033 h 351807"/>
                  <a:gd name="connsiteX9" fmla="*/ 170761 w 903225"/>
                  <a:gd name="connsiteY9" fmla="*/ 188258 h 351807"/>
                  <a:gd name="connsiteX10" fmla="*/ 104133 w 903225"/>
                  <a:gd name="connsiteY10" fmla="*/ 238 h 351807"/>
                  <a:gd name="connsiteX11" fmla="*/ 261807 w 903225"/>
                  <a:gd name="connsiteY11" fmla="*/ 42694 h 351807"/>
                  <a:gd name="connsiteX12" fmla="*/ 274335 w 903225"/>
                  <a:gd name="connsiteY12" fmla="*/ 76239 h 351807"/>
                  <a:gd name="connsiteX13" fmla="*/ 240510 w 903225"/>
                  <a:gd name="connsiteY13" fmla="*/ 87421 h 351807"/>
                  <a:gd name="connsiteX14" fmla="*/ 82659 w 903225"/>
                  <a:gd name="connsiteY14" fmla="*/ 53876 h 351807"/>
                  <a:gd name="connsiteX15" fmla="*/ 47582 w 903225"/>
                  <a:gd name="connsiteY15" fmla="*/ 77482 h 351807"/>
                  <a:gd name="connsiteX16" fmla="*/ 25032 w 903225"/>
                  <a:gd name="connsiteY16" fmla="*/ 89906 h 351807"/>
                  <a:gd name="connsiteX17" fmla="*/ 13757 w 903225"/>
                  <a:gd name="connsiteY17" fmla="*/ 87421 h 351807"/>
                  <a:gd name="connsiteX18" fmla="*/ 2482 w 903225"/>
                  <a:gd name="connsiteY18" fmla="*/ 53876 h 351807"/>
                  <a:gd name="connsiteX19" fmla="*/ 62615 w 903225"/>
                  <a:gd name="connsiteY19" fmla="*/ 7906 h 351807"/>
                  <a:gd name="connsiteX20" fmla="*/ 104133 w 903225"/>
                  <a:gd name="connsiteY20" fmla="*/ 238 h 351807"/>
                  <a:gd name="connsiteX21" fmla="*/ 799563 w 903225"/>
                  <a:gd name="connsiteY21" fmla="*/ 238 h 351807"/>
                  <a:gd name="connsiteX22" fmla="*/ 840395 w 903225"/>
                  <a:gd name="connsiteY22" fmla="*/ 7906 h 351807"/>
                  <a:gd name="connsiteX23" fmla="*/ 900529 w 903225"/>
                  <a:gd name="connsiteY23" fmla="*/ 53876 h 351807"/>
                  <a:gd name="connsiteX24" fmla="*/ 889254 w 903225"/>
                  <a:gd name="connsiteY24" fmla="*/ 87421 h 351807"/>
                  <a:gd name="connsiteX25" fmla="*/ 877979 w 903225"/>
                  <a:gd name="connsiteY25" fmla="*/ 89906 h 351807"/>
                  <a:gd name="connsiteX26" fmla="*/ 855429 w 903225"/>
                  <a:gd name="connsiteY26" fmla="*/ 77482 h 351807"/>
                  <a:gd name="connsiteX27" fmla="*/ 821604 w 903225"/>
                  <a:gd name="connsiteY27" fmla="*/ 53876 h 351807"/>
                  <a:gd name="connsiteX28" fmla="*/ 663754 w 903225"/>
                  <a:gd name="connsiteY28" fmla="*/ 87421 h 351807"/>
                  <a:gd name="connsiteX29" fmla="*/ 629929 w 903225"/>
                  <a:gd name="connsiteY29" fmla="*/ 76239 h 351807"/>
                  <a:gd name="connsiteX30" fmla="*/ 639951 w 903225"/>
                  <a:gd name="connsiteY30" fmla="*/ 42694 h 351807"/>
                  <a:gd name="connsiteX31" fmla="*/ 799563 w 903225"/>
                  <a:gd name="connsiteY31" fmla="*/ 238 h 351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903225" h="351807">
                    <a:moveTo>
                      <a:pt x="726162" y="188258"/>
                    </a:moveTo>
                    <a:cubicBezTo>
                      <a:pt x="770766" y="188258"/>
                      <a:pt x="807936" y="224189"/>
                      <a:pt x="807936" y="270033"/>
                    </a:cubicBezTo>
                    <a:cubicBezTo>
                      <a:pt x="807936" y="315876"/>
                      <a:pt x="770766" y="351807"/>
                      <a:pt x="726162" y="351807"/>
                    </a:cubicBezTo>
                    <a:cubicBezTo>
                      <a:pt x="680318" y="351807"/>
                      <a:pt x="644387" y="315876"/>
                      <a:pt x="644387" y="270033"/>
                    </a:cubicBezTo>
                    <a:cubicBezTo>
                      <a:pt x="644387" y="224189"/>
                      <a:pt x="680318" y="188258"/>
                      <a:pt x="726162" y="188258"/>
                    </a:cubicBezTo>
                    <a:close/>
                    <a:moveTo>
                      <a:pt x="170761" y="188258"/>
                    </a:moveTo>
                    <a:cubicBezTo>
                      <a:pt x="216263" y="188258"/>
                      <a:pt x="253155" y="224189"/>
                      <a:pt x="253155" y="270033"/>
                    </a:cubicBezTo>
                    <a:cubicBezTo>
                      <a:pt x="253155" y="315876"/>
                      <a:pt x="216263" y="351807"/>
                      <a:pt x="170761" y="351807"/>
                    </a:cubicBezTo>
                    <a:cubicBezTo>
                      <a:pt x="125260" y="351807"/>
                      <a:pt x="89597" y="315876"/>
                      <a:pt x="89597" y="270033"/>
                    </a:cubicBezTo>
                    <a:cubicBezTo>
                      <a:pt x="89597" y="224189"/>
                      <a:pt x="125260" y="188258"/>
                      <a:pt x="170761" y="188258"/>
                    </a:cubicBezTo>
                    <a:close/>
                    <a:moveTo>
                      <a:pt x="104133" y="238"/>
                    </a:moveTo>
                    <a:cubicBezTo>
                      <a:pt x="148587" y="-2034"/>
                      <a:pt x="201674" y="11944"/>
                      <a:pt x="261807" y="42694"/>
                    </a:cubicBezTo>
                    <a:cubicBezTo>
                      <a:pt x="275587" y="48906"/>
                      <a:pt x="280598" y="63815"/>
                      <a:pt x="274335" y="76239"/>
                    </a:cubicBezTo>
                    <a:cubicBezTo>
                      <a:pt x="268071" y="88664"/>
                      <a:pt x="253037" y="93633"/>
                      <a:pt x="240510" y="87421"/>
                    </a:cubicBezTo>
                    <a:cubicBezTo>
                      <a:pt x="157826" y="46421"/>
                      <a:pt x="108968" y="47663"/>
                      <a:pt x="82659" y="53876"/>
                    </a:cubicBezTo>
                    <a:cubicBezTo>
                      <a:pt x="56351" y="61330"/>
                      <a:pt x="48834" y="76239"/>
                      <a:pt x="47582" y="77482"/>
                    </a:cubicBezTo>
                    <a:cubicBezTo>
                      <a:pt x="43823" y="84936"/>
                      <a:pt x="35054" y="89906"/>
                      <a:pt x="25032" y="89906"/>
                    </a:cubicBezTo>
                    <a:cubicBezTo>
                      <a:pt x="21273" y="89906"/>
                      <a:pt x="17515" y="89906"/>
                      <a:pt x="13757" y="87421"/>
                    </a:cubicBezTo>
                    <a:cubicBezTo>
                      <a:pt x="2482" y="81209"/>
                      <a:pt x="-3782" y="66300"/>
                      <a:pt x="2482" y="53876"/>
                    </a:cubicBezTo>
                    <a:cubicBezTo>
                      <a:pt x="3734" y="50148"/>
                      <a:pt x="20021" y="21572"/>
                      <a:pt x="62615" y="7906"/>
                    </a:cubicBezTo>
                    <a:cubicBezTo>
                      <a:pt x="75456" y="3557"/>
                      <a:pt x="89315" y="995"/>
                      <a:pt x="104133" y="238"/>
                    </a:cubicBezTo>
                    <a:close/>
                    <a:moveTo>
                      <a:pt x="799563" y="238"/>
                    </a:moveTo>
                    <a:cubicBezTo>
                      <a:pt x="814244" y="995"/>
                      <a:pt x="827868" y="3557"/>
                      <a:pt x="840395" y="7906"/>
                    </a:cubicBezTo>
                    <a:cubicBezTo>
                      <a:pt x="882990" y="21572"/>
                      <a:pt x="899276" y="50148"/>
                      <a:pt x="900529" y="53876"/>
                    </a:cubicBezTo>
                    <a:cubicBezTo>
                      <a:pt x="906792" y="66300"/>
                      <a:pt x="901781" y="81209"/>
                      <a:pt x="889254" y="87421"/>
                    </a:cubicBezTo>
                    <a:cubicBezTo>
                      <a:pt x="885495" y="88664"/>
                      <a:pt x="881737" y="89906"/>
                      <a:pt x="877979" y="89906"/>
                    </a:cubicBezTo>
                    <a:cubicBezTo>
                      <a:pt x="869209" y="89906"/>
                      <a:pt x="859187" y="84936"/>
                      <a:pt x="855429" y="77482"/>
                    </a:cubicBezTo>
                    <a:cubicBezTo>
                      <a:pt x="854176" y="74997"/>
                      <a:pt x="845406" y="61330"/>
                      <a:pt x="821604" y="53876"/>
                    </a:cubicBezTo>
                    <a:cubicBezTo>
                      <a:pt x="794043" y="47663"/>
                      <a:pt x="746437" y="46421"/>
                      <a:pt x="663754" y="87421"/>
                    </a:cubicBezTo>
                    <a:cubicBezTo>
                      <a:pt x="651226" y="93633"/>
                      <a:pt x="636193" y="88664"/>
                      <a:pt x="629929" y="76239"/>
                    </a:cubicBezTo>
                    <a:cubicBezTo>
                      <a:pt x="622412" y="63815"/>
                      <a:pt x="628676" y="48906"/>
                      <a:pt x="639951" y="42694"/>
                    </a:cubicBezTo>
                    <a:cubicBezTo>
                      <a:pt x="701964" y="11944"/>
                      <a:pt x="755520" y="-2034"/>
                      <a:pt x="799563" y="238"/>
                    </a:cubicBezTo>
                    <a:close/>
                  </a:path>
                </a:pathLst>
              </a:custGeom>
              <a:solidFill>
                <a:srgbClr val="0F125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7" name="Freeform 18">
                <a:extLst>
                  <a:ext uri="{FF2B5EF4-FFF2-40B4-BE49-F238E27FC236}">
                    <a16:creationId xmlns:a16="http://schemas.microsoft.com/office/drawing/2014/main" id="{693F75CF-4A89-E495-DF95-826CF8A980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6320" y="7547363"/>
                <a:ext cx="1207199" cy="240450"/>
              </a:xfrm>
              <a:custGeom>
                <a:avLst/>
                <a:gdLst>
                  <a:gd name="connsiteX0" fmla="*/ 1086355 w 1207199"/>
                  <a:gd name="connsiteY0" fmla="*/ 0 h 240450"/>
                  <a:gd name="connsiteX1" fmla="*/ 1207199 w 1207199"/>
                  <a:gd name="connsiteY1" fmla="*/ 120225 h 240450"/>
                  <a:gd name="connsiteX2" fmla="*/ 1086355 w 1207199"/>
                  <a:gd name="connsiteY2" fmla="*/ 240450 h 240450"/>
                  <a:gd name="connsiteX3" fmla="*/ 966756 w 1207199"/>
                  <a:gd name="connsiteY3" fmla="*/ 120225 h 240450"/>
                  <a:gd name="connsiteX4" fmla="*/ 1086355 w 1207199"/>
                  <a:gd name="connsiteY4" fmla="*/ 0 h 240450"/>
                  <a:gd name="connsiteX5" fmla="*/ 120845 w 1207199"/>
                  <a:gd name="connsiteY5" fmla="*/ 0 h 240450"/>
                  <a:gd name="connsiteX6" fmla="*/ 240443 w 1207199"/>
                  <a:gd name="connsiteY6" fmla="*/ 120225 h 240450"/>
                  <a:gd name="connsiteX7" fmla="*/ 120845 w 1207199"/>
                  <a:gd name="connsiteY7" fmla="*/ 240450 h 240450"/>
                  <a:gd name="connsiteX8" fmla="*/ 0 w 1207199"/>
                  <a:gd name="connsiteY8" fmla="*/ 120225 h 240450"/>
                  <a:gd name="connsiteX9" fmla="*/ 120845 w 1207199"/>
                  <a:gd name="connsiteY9" fmla="*/ 0 h 240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7199" h="240450">
                    <a:moveTo>
                      <a:pt x="1086355" y="0"/>
                    </a:moveTo>
                    <a:cubicBezTo>
                      <a:pt x="1153629" y="0"/>
                      <a:pt x="1207199" y="54535"/>
                      <a:pt x="1207199" y="120225"/>
                    </a:cubicBezTo>
                    <a:cubicBezTo>
                      <a:pt x="1207199" y="185915"/>
                      <a:pt x="1153629" y="240450"/>
                      <a:pt x="1086355" y="240450"/>
                    </a:cubicBezTo>
                    <a:cubicBezTo>
                      <a:pt x="1020326" y="240450"/>
                      <a:pt x="966756" y="185915"/>
                      <a:pt x="966756" y="120225"/>
                    </a:cubicBezTo>
                    <a:cubicBezTo>
                      <a:pt x="966756" y="54535"/>
                      <a:pt x="1020326" y="0"/>
                      <a:pt x="1086355" y="0"/>
                    </a:cubicBezTo>
                    <a:close/>
                    <a:moveTo>
                      <a:pt x="120845" y="0"/>
                    </a:moveTo>
                    <a:cubicBezTo>
                      <a:pt x="188119" y="0"/>
                      <a:pt x="240443" y="54535"/>
                      <a:pt x="240443" y="120225"/>
                    </a:cubicBezTo>
                    <a:cubicBezTo>
                      <a:pt x="240443" y="185915"/>
                      <a:pt x="188119" y="240450"/>
                      <a:pt x="120845" y="240450"/>
                    </a:cubicBezTo>
                    <a:cubicBezTo>
                      <a:pt x="54816" y="240450"/>
                      <a:pt x="0" y="185915"/>
                      <a:pt x="0" y="120225"/>
                    </a:cubicBezTo>
                    <a:cubicBezTo>
                      <a:pt x="0" y="54535"/>
                      <a:pt x="54816" y="0"/>
                      <a:pt x="120845" y="0"/>
                    </a:cubicBezTo>
                    <a:close/>
                  </a:path>
                </a:pathLst>
              </a:custGeom>
              <a:solidFill>
                <a:srgbClr val="F6486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8" name="Freeform 13">
                <a:extLst>
                  <a:ext uri="{FF2B5EF4-FFF2-40B4-BE49-F238E27FC236}">
                    <a16:creationId xmlns:a16="http://schemas.microsoft.com/office/drawing/2014/main" id="{CC991D04-504C-44B3-740A-75223BA017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27162" y="7519901"/>
                <a:ext cx="186759" cy="181265"/>
              </a:xfrm>
              <a:custGeom>
                <a:avLst/>
                <a:gdLst>
                  <a:gd name="T0" fmla="*/ 77 w 152"/>
                  <a:gd name="T1" fmla="*/ 0 h 147"/>
                  <a:gd name="T2" fmla="*/ 0 w 152"/>
                  <a:gd name="T3" fmla="*/ 146 h 147"/>
                  <a:gd name="T4" fmla="*/ 151 w 152"/>
                  <a:gd name="T5" fmla="*/ 146 h 147"/>
                  <a:gd name="T6" fmla="*/ 77 w 152"/>
                  <a:gd name="T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147">
                    <a:moveTo>
                      <a:pt x="77" y="0"/>
                    </a:moveTo>
                    <a:lnTo>
                      <a:pt x="0" y="146"/>
                    </a:lnTo>
                    <a:lnTo>
                      <a:pt x="151" y="146"/>
                    </a:lnTo>
                    <a:lnTo>
                      <a:pt x="77" y="0"/>
                    </a:lnTo>
                  </a:path>
                </a:pathLst>
              </a:custGeom>
              <a:solidFill>
                <a:srgbClr val="FFC8A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9" name="Freeform 20">
                <a:extLst>
                  <a:ext uri="{FF2B5EF4-FFF2-40B4-BE49-F238E27FC236}">
                    <a16:creationId xmlns:a16="http://schemas.microsoft.com/office/drawing/2014/main" id="{EA8770A3-5B8B-3E2F-3517-F06D01CBCC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1531" y="7756094"/>
                <a:ext cx="1600959" cy="306365"/>
              </a:xfrm>
              <a:custGeom>
                <a:avLst/>
                <a:gdLst>
                  <a:gd name="connsiteX0" fmla="*/ 1592355 w 1600959"/>
                  <a:gd name="connsiteY0" fmla="*/ 0 h 306365"/>
                  <a:gd name="connsiteX1" fmla="*/ 1552531 w 1600959"/>
                  <a:gd name="connsiteY1" fmla="*/ 231944 h 306365"/>
                  <a:gd name="connsiteX2" fmla="*/ 1352167 w 1600959"/>
                  <a:gd name="connsiteY2" fmla="*/ 306365 h 306365"/>
                  <a:gd name="connsiteX3" fmla="*/ 1309854 w 1600959"/>
                  <a:gd name="connsiteY3" fmla="*/ 305125 h 306365"/>
                  <a:gd name="connsiteX4" fmla="*/ 1311099 w 1600959"/>
                  <a:gd name="connsiteY4" fmla="*/ 287760 h 306365"/>
                  <a:gd name="connsiteX5" fmla="*/ 1538842 w 1600959"/>
                  <a:gd name="connsiteY5" fmla="*/ 220781 h 306365"/>
                  <a:gd name="connsiteX6" fmla="*/ 1574932 w 1600959"/>
                  <a:gd name="connsiteY6" fmla="*/ 4962 h 306365"/>
                  <a:gd name="connsiteX7" fmla="*/ 8542 w 1600959"/>
                  <a:gd name="connsiteY7" fmla="*/ 0 h 306365"/>
                  <a:gd name="connsiteX8" fmla="*/ 25897 w 1600959"/>
                  <a:gd name="connsiteY8" fmla="*/ 5022 h 306365"/>
                  <a:gd name="connsiteX9" fmla="*/ 58128 w 1600959"/>
                  <a:gd name="connsiteY9" fmla="*/ 210929 h 306365"/>
                  <a:gd name="connsiteX10" fmla="*/ 292423 w 1600959"/>
                  <a:gd name="connsiteY10" fmla="*/ 286261 h 306365"/>
                  <a:gd name="connsiteX11" fmla="*/ 292423 w 1600959"/>
                  <a:gd name="connsiteY11" fmla="*/ 302583 h 306365"/>
                  <a:gd name="connsiteX12" fmla="*/ 266390 w 1600959"/>
                  <a:gd name="connsiteY12" fmla="*/ 306350 h 306365"/>
                  <a:gd name="connsiteX13" fmla="*/ 44492 w 1600959"/>
                  <a:gd name="connsiteY13" fmla="*/ 220974 h 306365"/>
                  <a:gd name="connsiteX14" fmla="*/ 8542 w 1600959"/>
                  <a:gd name="connsiteY14" fmla="*/ 0 h 306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0959" h="306365">
                    <a:moveTo>
                      <a:pt x="1592355" y="0"/>
                    </a:moveTo>
                    <a:cubicBezTo>
                      <a:pt x="1593599" y="6202"/>
                      <a:pt x="1627201" y="142640"/>
                      <a:pt x="1552531" y="231944"/>
                    </a:cubicBezTo>
                    <a:cubicBezTo>
                      <a:pt x="1510218" y="281558"/>
                      <a:pt x="1443015" y="306365"/>
                      <a:pt x="1352167" y="306365"/>
                    </a:cubicBezTo>
                    <a:cubicBezTo>
                      <a:pt x="1338478" y="306365"/>
                      <a:pt x="1324788" y="306365"/>
                      <a:pt x="1309854" y="305125"/>
                    </a:cubicBezTo>
                    <a:lnTo>
                      <a:pt x="1311099" y="287760"/>
                    </a:lnTo>
                    <a:cubicBezTo>
                      <a:pt x="1416881" y="296442"/>
                      <a:pt x="1494040" y="274116"/>
                      <a:pt x="1538842" y="220781"/>
                    </a:cubicBezTo>
                    <a:cubicBezTo>
                      <a:pt x="1608533" y="137678"/>
                      <a:pt x="1574932" y="6202"/>
                      <a:pt x="1574932" y="4962"/>
                    </a:cubicBezTo>
                    <a:close/>
                    <a:moveTo>
                      <a:pt x="8542" y="0"/>
                    </a:moveTo>
                    <a:lnTo>
                      <a:pt x="25897" y="5022"/>
                    </a:lnTo>
                    <a:cubicBezTo>
                      <a:pt x="24657" y="6278"/>
                      <a:pt x="-6334" y="128064"/>
                      <a:pt x="58128" y="210929"/>
                    </a:cubicBezTo>
                    <a:cubicBezTo>
                      <a:pt x="101516" y="266173"/>
                      <a:pt x="184573" y="290028"/>
                      <a:pt x="292423" y="286261"/>
                    </a:cubicBezTo>
                    <a:lnTo>
                      <a:pt x="292423" y="302583"/>
                    </a:lnTo>
                    <a:cubicBezTo>
                      <a:pt x="286224" y="302583"/>
                      <a:pt x="272588" y="306350"/>
                      <a:pt x="266390" y="306350"/>
                    </a:cubicBezTo>
                    <a:cubicBezTo>
                      <a:pt x="163499" y="306350"/>
                      <a:pt x="89119" y="277472"/>
                      <a:pt x="44492" y="220974"/>
                    </a:cubicBezTo>
                    <a:cubicBezTo>
                      <a:pt x="-24929" y="131831"/>
                      <a:pt x="7302" y="6278"/>
                      <a:pt x="8542" y="0"/>
                    </a:cubicBezTo>
                    <a:close/>
                  </a:path>
                </a:pathLst>
              </a:custGeom>
              <a:solidFill>
                <a:srgbClr val="9CCDD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20" name="Freeform 18">
                <a:extLst>
                  <a:ext uri="{FF2B5EF4-FFF2-40B4-BE49-F238E27FC236}">
                    <a16:creationId xmlns:a16="http://schemas.microsoft.com/office/drawing/2014/main" id="{B45E3B4E-F6D3-5046-0851-B827F2CE29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63642" y="6684975"/>
                <a:ext cx="1450135" cy="455912"/>
              </a:xfrm>
              <a:custGeom>
                <a:avLst/>
                <a:gdLst>
                  <a:gd name="T0" fmla="*/ 313 w 1162"/>
                  <a:gd name="T1" fmla="*/ 110 h 365"/>
                  <a:gd name="T2" fmla="*/ 313 w 1162"/>
                  <a:gd name="T3" fmla="*/ 110 h 365"/>
                  <a:gd name="T4" fmla="*/ 486 w 1162"/>
                  <a:gd name="T5" fmla="*/ 343 h 365"/>
                  <a:gd name="T6" fmla="*/ 486 w 1162"/>
                  <a:gd name="T7" fmla="*/ 343 h 365"/>
                  <a:gd name="T8" fmla="*/ 737 w 1162"/>
                  <a:gd name="T9" fmla="*/ 336 h 365"/>
                  <a:gd name="T10" fmla="*/ 677 w 1162"/>
                  <a:gd name="T11" fmla="*/ 269 h 365"/>
                  <a:gd name="T12" fmla="*/ 677 w 1162"/>
                  <a:gd name="T13" fmla="*/ 269 h 365"/>
                  <a:gd name="T14" fmla="*/ 1050 w 1162"/>
                  <a:gd name="T15" fmla="*/ 304 h 365"/>
                  <a:gd name="T16" fmla="*/ 1003 w 1162"/>
                  <a:gd name="T17" fmla="*/ 227 h 365"/>
                  <a:gd name="T18" fmla="*/ 1003 w 1162"/>
                  <a:gd name="T19" fmla="*/ 227 h 365"/>
                  <a:gd name="T20" fmla="*/ 1149 w 1162"/>
                  <a:gd name="T21" fmla="*/ 279 h 365"/>
                  <a:gd name="T22" fmla="*/ 1149 w 1162"/>
                  <a:gd name="T23" fmla="*/ 279 h 365"/>
                  <a:gd name="T24" fmla="*/ 1145 w 1162"/>
                  <a:gd name="T25" fmla="*/ 240 h 365"/>
                  <a:gd name="T26" fmla="*/ 1145 w 1162"/>
                  <a:gd name="T27" fmla="*/ 240 h 365"/>
                  <a:gd name="T28" fmla="*/ 955 w 1162"/>
                  <a:gd name="T29" fmla="*/ 83 h 365"/>
                  <a:gd name="T30" fmla="*/ 955 w 1162"/>
                  <a:gd name="T31" fmla="*/ 83 h 365"/>
                  <a:gd name="T32" fmla="*/ 313 w 1162"/>
                  <a:gd name="T33" fmla="*/ 11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62" h="365">
                    <a:moveTo>
                      <a:pt x="313" y="110"/>
                    </a:moveTo>
                    <a:lnTo>
                      <a:pt x="313" y="110"/>
                    </a:lnTo>
                    <a:cubicBezTo>
                      <a:pt x="313" y="110"/>
                      <a:pt x="0" y="244"/>
                      <a:pt x="486" y="343"/>
                    </a:cubicBezTo>
                    <a:lnTo>
                      <a:pt x="486" y="343"/>
                    </a:lnTo>
                    <a:cubicBezTo>
                      <a:pt x="486" y="343"/>
                      <a:pt x="654" y="364"/>
                      <a:pt x="737" y="336"/>
                    </a:cubicBezTo>
                    <a:lnTo>
                      <a:pt x="677" y="269"/>
                    </a:lnTo>
                    <a:lnTo>
                      <a:pt x="677" y="269"/>
                    </a:lnTo>
                    <a:cubicBezTo>
                      <a:pt x="677" y="269"/>
                      <a:pt x="774" y="353"/>
                      <a:pt x="1050" y="304"/>
                    </a:cubicBezTo>
                    <a:lnTo>
                      <a:pt x="1003" y="227"/>
                    </a:lnTo>
                    <a:lnTo>
                      <a:pt x="1003" y="227"/>
                    </a:lnTo>
                    <a:cubicBezTo>
                      <a:pt x="1003" y="227"/>
                      <a:pt x="1146" y="279"/>
                      <a:pt x="1149" y="279"/>
                    </a:cubicBezTo>
                    <a:lnTo>
                      <a:pt x="1149" y="279"/>
                    </a:lnTo>
                    <a:cubicBezTo>
                      <a:pt x="1161" y="279"/>
                      <a:pt x="1157" y="263"/>
                      <a:pt x="1145" y="240"/>
                    </a:cubicBezTo>
                    <a:lnTo>
                      <a:pt x="1145" y="240"/>
                    </a:lnTo>
                    <a:cubicBezTo>
                      <a:pt x="1106" y="163"/>
                      <a:pt x="1037" y="108"/>
                      <a:pt x="955" y="83"/>
                    </a:cubicBezTo>
                    <a:lnTo>
                      <a:pt x="955" y="83"/>
                    </a:lnTo>
                    <a:cubicBezTo>
                      <a:pt x="820" y="41"/>
                      <a:pt x="579" y="0"/>
                      <a:pt x="313" y="110"/>
                    </a:cubicBezTo>
                  </a:path>
                </a:pathLst>
              </a:custGeom>
              <a:solidFill>
                <a:srgbClr val="F1786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21" name="Freeform 19">
                <a:extLst>
                  <a:ext uri="{FF2B5EF4-FFF2-40B4-BE49-F238E27FC236}">
                    <a16:creationId xmlns:a16="http://schemas.microsoft.com/office/drawing/2014/main" id="{7D312D9C-F565-10E0-F202-648B665F57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48006" y="12282277"/>
                <a:ext cx="1290842" cy="1422672"/>
              </a:xfrm>
              <a:custGeom>
                <a:avLst/>
                <a:gdLst>
                  <a:gd name="T0" fmla="*/ 0 w 1035"/>
                  <a:gd name="T1" fmla="*/ 1142 h 1143"/>
                  <a:gd name="T2" fmla="*/ 1034 w 1035"/>
                  <a:gd name="T3" fmla="*/ 1142 h 1143"/>
                  <a:gd name="T4" fmla="*/ 1034 w 1035"/>
                  <a:gd name="T5" fmla="*/ 0 h 1143"/>
                  <a:gd name="T6" fmla="*/ 0 w 1035"/>
                  <a:gd name="T7" fmla="*/ 0 h 1143"/>
                  <a:gd name="T8" fmla="*/ 0 w 1035"/>
                  <a:gd name="T9" fmla="*/ 1142 h 1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5" h="1143">
                    <a:moveTo>
                      <a:pt x="0" y="1142"/>
                    </a:moveTo>
                    <a:lnTo>
                      <a:pt x="1034" y="1142"/>
                    </a:lnTo>
                    <a:lnTo>
                      <a:pt x="1034" y="0"/>
                    </a:lnTo>
                    <a:lnTo>
                      <a:pt x="0" y="0"/>
                    </a:lnTo>
                    <a:lnTo>
                      <a:pt x="0" y="1142"/>
                    </a:lnTo>
                  </a:path>
                </a:pathLst>
              </a:custGeom>
              <a:solidFill>
                <a:srgbClr val="26266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22" name="Freeform 20">
                <a:extLst>
                  <a:ext uri="{FF2B5EF4-FFF2-40B4-BE49-F238E27FC236}">
                    <a16:creationId xmlns:a16="http://schemas.microsoft.com/office/drawing/2014/main" id="{5059060A-8404-9EC0-8CC6-786A5590F0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7166" y="12282277"/>
                <a:ext cx="1290838" cy="1422672"/>
              </a:xfrm>
              <a:custGeom>
                <a:avLst/>
                <a:gdLst>
                  <a:gd name="T0" fmla="*/ 0 w 1035"/>
                  <a:gd name="T1" fmla="*/ 1141 h 1142"/>
                  <a:gd name="T2" fmla="*/ 1034 w 1035"/>
                  <a:gd name="T3" fmla="*/ 1141 h 1142"/>
                  <a:gd name="T4" fmla="*/ 1034 w 1035"/>
                  <a:gd name="T5" fmla="*/ 0 h 1142"/>
                  <a:gd name="T6" fmla="*/ 0 w 1035"/>
                  <a:gd name="T7" fmla="*/ 0 h 1142"/>
                  <a:gd name="T8" fmla="*/ 0 w 1035"/>
                  <a:gd name="T9" fmla="*/ 1141 h 1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5" h="1142">
                    <a:moveTo>
                      <a:pt x="0" y="1141"/>
                    </a:moveTo>
                    <a:lnTo>
                      <a:pt x="1034" y="1141"/>
                    </a:lnTo>
                    <a:lnTo>
                      <a:pt x="1034" y="0"/>
                    </a:lnTo>
                    <a:lnTo>
                      <a:pt x="0" y="0"/>
                    </a:lnTo>
                    <a:lnTo>
                      <a:pt x="0" y="1141"/>
                    </a:lnTo>
                  </a:path>
                </a:pathLst>
              </a:custGeom>
              <a:solidFill>
                <a:srgbClr val="0F125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23" name="Freeform 21">
                <a:extLst>
                  <a:ext uri="{FF2B5EF4-FFF2-40B4-BE49-F238E27FC236}">
                    <a16:creationId xmlns:a16="http://schemas.microsoft.com/office/drawing/2014/main" id="{228DEC5D-98BD-29E6-E547-0C1A22B082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3925" y="8503135"/>
                <a:ext cx="1351262" cy="554787"/>
              </a:xfrm>
              <a:custGeom>
                <a:avLst/>
                <a:gdLst>
                  <a:gd name="T0" fmla="*/ 537 w 1086"/>
                  <a:gd name="T1" fmla="*/ 444 h 445"/>
                  <a:gd name="T2" fmla="*/ 537 w 1086"/>
                  <a:gd name="T3" fmla="*/ 444 h 445"/>
                  <a:gd name="T4" fmla="*/ 0 w 1086"/>
                  <a:gd name="T5" fmla="*/ 97 h 445"/>
                  <a:gd name="T6" fmla="*/ 17 w 1086"/>
                  <a:gd name="T7" fmla="*/ 79 h 445"/>
                  <a:gd name="T8" fmla="*/ 17 w 1086"/>
                  <a:gd name="T9" fmla="*/ 79 h 445"/>
                  <a:gd name="T10" fmla="*/ 243 w 1086"/>
                  <a:gd name="T11" fmla="*/ 49 h 445"/>
                  <a:gd name="T12" fmla="*/ 243 w 1086"/>
                  <a:gd name="T13" fmla="*/ 49 h 445"/>
                  <a:gd name="T14" fmla="*/ 537 w 1086"/>
                  <a:gd name="T15" fmla="*/ 128 h 445"/>
                  <a:gd name="T16" fmla="*/ 537 w 1086"/>
                  <a:gd name="T17" fmla="*/ 128 h 445"/>
                  <a:gd name="T18" fmla="*/ 839 w 1086"/>
                  <a:gd name="T19" fmla="*/ 49 h 445"/>
                  <a:gd name="T20" fmla="*/ 839 w 1086"/>
                  <a:gd name="T21" fmla="*/ 49 h 445"/>
                  <a:gd name="T22" fmla="*/ 1071 w 1086"/>
                  <a:gd name="T23" fmla="*/ 86 h 445"/>
                  <a:gd name="T24" fmla="*/ 1071 w 1086"/>
                  <a:gd name="T25" fmla="*/ 86 h 445"/>
                  <a:gd name="T26" fmla="*/ 1085 w 1086"/>
                  <a:gd name="T27" fmla="*/ 103 h 445"/>
                  <a:gd name="T28" fmla="*/ 1085 w 1086"/>
                  <a:gd name="T29" fmla="*/ 103 h 445"/>
                  <a:gd name="T30" fmla="*/ 537 w 1086"/>
                  <a:gd name="T31" fmla="*/ 444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86" h="445">
                    <a:moveTo>
                      <a:pt x="537" y="444"/>
                    </a:moveTo>
                    <a:lnTo>
                      <a:pt x="537" y="444"/>
                    </a:lnTo>
                    <a:cubicBezTo>
                      <a:pt x="38" y="444"/>
                      <a:pt x="2" y="111"/>
                      <a:pt x="0" y="97"/>
                    </a:cubicBezTo>
                    <a:lnTo>
                      <a:pt x="17" y="79"/>
                    </a:lnTo>
                    <a:lnTo>
                      <a:pt x="17" y="79"/>
                    </a:lnTo>
                    <a:cubicBezTo>
                      <a:pt x="76" y="15"/>
                      <a:pt x="170" y="2"/>
                      <a:pt x="243" y="49"/>
                    </a:cubicBezTo>
                    <a:lnTo>
                      <a:pt x="243" y="49"/>
                    </a:lnTo>
                    <a:cubicBezTo>
                      <a:pt x="306" y="90"/>
                      <a:pt x="400" y="128"/>
                      <a:pt x="537" y="128"/>
                    </a:cubicBezTo>
                    <a:lnTo>
                      <a:pt x="537" y="128"/>
                    </a:lnTo>
                    <a:cubicBezTo>
                      <a:pt x="676" y="128"/>
                      <a:pt x="774" y="90"/>
                      <a:pt x="839" y="49"/>
                    </a:cubicBezTo>
                    <a:lnTo>
                      <a:pt x="839" y="49"/>
                    </a:lnTo>
                    <a:cubicBezTo>
                      <a:pt x="915" y="0"/>
                      <a:pt x="1012" y="17"/>
                      <a:pt x="1071" y="86"/>
                    </a:cubicBezTo>
                    <a:lnTo>
                      <a:pt x="1071" y="86"/>
                    </a:lnTo>
                    <a:cubicBezTo>
                      <a:pt x="1080" y="96"/>
                      <a:pt x="1085" y="103"/>
                      <a:pt x="1085" y="103"/>
                    </a:cubicBezTo>
                    <a:lnTo>
                      <a:pt x="1085" y="103"/>
                    </a:lnTo>
                    <a:cubicBezTo>
                      <a:pt x="1083" y="117"/>
                      <a:pt x="1032" y="444"/>
                      <a:pt x="537" y="444"/>
                    </a:cubicBezTo>
                  </a:path>
                </a:pathLst>
              </a:custGeom>
              <a:solidFill>
                <a:srgbClr val="9CCDD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24" name="Freeform 25">
                <a:extLst>
                  <a:ext uri="{FF2B5EF4-FFF2-40B4-BE49-F238E27FC236}">
                    <a16:creationId xmlns:a16="http://schemas.microsoft.com/office/drawing/2014/main" id="{D614C002-6B5A-B90B-1A47-4B261A7BF7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9276" y="8559551"/>
                <a:ext cx="1108343" cy="486144"/>
              </a:xfrm>
              <a:custGeom>
                <a:avLst/>
                <a:gdLst>
                  <a:gd name="connsiteX0" fmla="*/ 603703 w 1108343"/>
                  <a:gd name="connsiteY0" fmla="*/ 99870 h 486144"/>
                  <a:gd name="connsiteX1" fmla="*/ 614896 w 1108343"/>
                  <a:gd name="connsiteY1" fmla="*/ 103596 h 486144"/>
                  <a:gd name="connsiteX2" fmla="*/ 642257 w 1108343"/>
                  <a:gd name="connsiteY2" fmla="*/ 481176 h 486144"/>
                  <a:gd name="connsiteX3" fmla="*/ 634795 w 1108343"/>
                  <a:gd name="connsiteY3" fmla="*/ 486144 h 486144"/>
                  <a:gd name="connsiteX4" fmla="*/ 631064 w 1108343"/>
                  <a:gd name="connsiteY4" fmla="*/ 486144 h 486144"/>
                  <a:gd name="connsiteX5" fmla="*/ 626089 w 1108343"/>
                  <a:gd name="connsiteY5" fmla="*/ 474966 h 486144"/>
                  <a:gd name="connsiteX6" fmla="*/ 601216 w 1108343"/>
                  <a:gd name="connsiteY6" fmla="*/ 112290 h 486144"/>
                  <a:gd name="connsiteX7" fmla="*/ 603703 w 1108343"/>
                  <a:gd name="connsiteY7" fmla="*/ 99870 h 486144"/>
                  <a:gd name="connsiteX8" fmla="*/ 510177 w 1108343"/>
                  <a:gd name="connsiteY8" fmla="*/ 99870 h 486144"/>
                  <a:gd name="connsiteX9" fmla="*/ 512641 w 1108343"/>
                  <a:gd name="connsiteY9" fmla="*/ 112290 h 486144"/>
                  <a:gd name="connsiteX10" fmla="*/ 488000 w 1108343"/>
                  <a:gd name="connsiteY10" fmla="*/ 474966 h 486144"/>
                  <a:gd name="connsiteX11" fmla="*/ 483072 w 1108343"/>
                  <a:gd name="connsiteY11" fmla="*/ 486144 h 486144"/>
                  <a:gd name="connsiteX12" fmla="*/ 480608 w 1108343"/>
                  <a:gd name="connsiteY12" fmla="*/ 486144 h 486144"/>
                  <a:gd name="connsiteX13" fmla="*/ 471983 w 1108343"/>
                  <a:gd name="connsiteY13" fmla="*/ 481176 h 486144"/>
                  <a:gd name="connsiteX14" fmla="*/ 499088 w 1108343"/>
                  <a:gd name="connsiteY14" fmla="*/ 103596 h 486144"/>
                  <a:gd name="connsiteX15" fmla="*/ 510177 w 1108343"/>
                  <a:gd name="connsiteY15" fmla="*/ 99870 h 486144"/>
                  <a:gd name="connsiteX16" fmla="*/ 794778 w 1108343"/>
                  <a:gd name="connsiteY16" fmla="*/ 61419 h 486144"/>
                  <a:gd name="connsiteX17" fmla="*/ 807420 w 1108343"/>
                  <a:gd name="connsiteY17" fmla="*/ 62659 h 486144"/>
                  <a:gd name="connsiteX18" fmla="*/ 870632 w 1108343"/>
                  <a:gd name="connsiteY18" fmla="*/ 436001 h 486144"/>
                  <a:gd name="connsiteX19" fmla="*/ 863047 w 1108343"/>
                  <a:gd name="connsiteY19" fmla="*/ 442203 h 486144"/>
                  <a:gd name="connsiteX20" fmla="*/ 859254 w 1108343"/>
                  <a:gd name="connsiteY20" fmla="*/ 442203 h 486144"/>
                  <a:gd name="connsiteX21" fmla="*/ 854197 w 1108343"/>
                  <a:gd name="connsiteY21" fmla="*/ 431040 h 486144"/>
                  <a:gd name="connsiteX22" fmla="*/ 793514 w 1108343"/>
                  <a:gd name="connsiteY22" fmla="*/ 73822 h 486144"/>
                  <a:gd name="connsiteX23" fmla="*/ 794778 w 1108343"/>
                  <a:gd name="connsiteY23" fmla="*/ 61419 h 486144"/>
                  <a:gd name="connsiteX24" fmla="*/ 319026 w 1108343"/>
                  <a:gd name="connsiteY24" fmla="*/ 61419 h 486144"/>
                  <a:gd name="connsiteX25" fmla="*/ 319026 w 1108343"/>
                  <a:gd name="connsiteY25" fmla="*/ 73822 h 486144"/>
                  <a:gd name="connsiteX26" fmla="*/ 259607 w 1108343"/>
                  <a:gd name="connsiteY26" fmla="*/ 431040 h 486144"/>
                  <a:gd name="connsiteX27" fmla="*/ 253286 w 1108343"/>
                  <a:gd name="connsiteY27" fmla="*/ 442203 h 486144"/>
                  <a:gd name="connsiteX28" fmla="*/ 250757 w 1108343"/>
                  <a:gd name="connsiteY28" fmla="*/ 442203 h 486144"/>
                  <a:gd name="connsiteX29" fmla="*/ 243172 w 1108343"/>
                  <a:gd name="connsiteY29" fmla="*/ 436001 h 486144"/>
                  <a:gd name="connsiteX30" fmla="*/ 306384 w 1108343"/>
                  <a:gd name="connsiteY30" fmla="*/ 62659 h 486144"/>
                  <a:gd name="connsiteX31" fmla="*/ 319026 w 1108343"/>
                  <a:gd name="connsiteY31" fmla="*/ 61419 h 486144"/>
                  <a:gd name="connsiteX32" fmla="*/ 930878 w 1108343"/>
                  <a:gd name="connsiteY32" fmla="*/ 1003 h 486144"/>
                  <a:gd name="connsiteX33" fmla="*/ 1108343 w 1108343"/>
                  <a:gd name="connsiteY33" fmla="*/ 296154 h 486144"/>
                  <a:gd name="connsiteX34" fmla="*/ 1099716 w 1108343"/>
                  <a:gd name="connsiteY34" fmla="*/ 304872 h 486144"/>
                  <a:gd name="connsiteX35" fmla="*/ 1092322 w 1108343"/>
                  <a:gd name="connsiteY35" fmla="*/ 296154 h 486144"/>
                  <a:gd name="connsiteX36" fmla="*/ 922251 w 1108343"/>
                  <a:gd name="connsiteY36" fmla="*/ 15947 h 486144"/>
                  <a:gd name="connsiteX37" fmla="*/ 919786 w 1108343"/>
                  <a:gd name="connsiteY37" fmla="*/ 4739 h 486144"/>
                  <a:gd name="connsiteX38" fmla="*/ 930878 w 1108343"/>
                  <a:gd name="connsiteY38" fmla="*/ 1003 h 486144"/>
                  <a:gd name="connsiteX39" fmla="*/ 182632 w 1108343"/>
                  <a:gd name="connsiteY39" fmla="*/ 1003 h 486144"/>
                  <a:gd name="connsiteX40" fmla="*/ 193968 w 1108343"/>
                  <a:gd name="connsiteY40" fmla="*/ 4739 h 486144"/>
                  <a:gd name="connsiteX41" fmla="*/ 191449 w 1108343"/>
                  <a:gd name="connsiteY41" fmla="*/ 15947 h 486144"/>
                  <a:gd name="connsiteX42" fmla="*/ 17634 w 1108343"/>
                  <a:gd name="connsiteY42" fmla="*/ 296154 h 486144"/>
                  <a:gd name="connsiteX43" fmla="*/ 8817 w 1108343"/>
                  <a:gd name="connsiteY43" fmla="*/ 304872 h 486144"/>
                  <a:gd name="connsiteX44" fmla="*/ 0 w 1108343"/>
                  <a:gd name="connsiteY44" fmla="*/ 296154 h 486144"/>
                  <a:gd name="connsiteX45" fmla="*/ 182632 w 1108343"/>
                  <a:gd name="connsiteY45" fmla="*/ 1003 h 486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1108343" h="486144">
                    <a:moveTo>
                      <a:pt x="603703" y="99870"/>
                    </a:moveTo>
                    <a:cubicBezTo>
                      <a:pt x="607434" y="97386"/>
                      <a:pt x="612409" y="98628"/>
                      <a:pt x="614896" y="103596"/>
                    </a:cubicBezTo>
                    <a:cubicBezTo>
                      <a:pt x="616140" y="104838"/>
                      <a:pt x="729315" y="291144"/>
                      <a:pt x="642257" y="481176"/>
                    </a:cubicBezTo>
                    <a:cubicBezTo>
                      <a:pt x="639770" y="483660"/>
                      <a:pt x="637282" y="486144"/>
                      <a:pt x="634795" y="486144"/>
                    </a:cubicBezTo>
                    <a:cubicBezTo>
                      <a:pt x="632308" y="486144"/>
                      <a:pt x="631064" y="486144"/>
                      <a:pt x="631064" y="486144"/>
                    </a:cubicBezTo>
                    <a:cubicBezTo>
                      <a:pt x="626089" y="483660"/>
                      <a:pt x="624846" y="478692"/>
                      <a:pt x="626089" y="474966"/>
                    </a:cubicBezTo>
                    <a:cubicBezTo>
                      <a:pt x="710659" y="292386"/>
                      <a:pt x="602459" y="113532"/>
                      <a:pt x="601216" y="112290"/>
                    </a:cubicBezTo>
                    <a:cubicBezTo>
                      <a:pt x="598728" y="107322"/>
                      <a:pt x="599972" y="103596"/>
                      <a:pt x="603703" y="99870"/>
                    </a:cubicBezTo>
                    <a:close/>
                    <a:moveTo>
                      <a:pt x="510177" y="99870"/>
                    </a:moveTo>
                    <a:cubicBezTo>
                      <a:pt x="513873" y="103596"/>
                      <a:pt x="515105" y="107322"/>
                      <a:pt x="512641" y="112290"/>
                    </a:cubicBezTo>
                    <a:cubicBezTo>
                      <a:pt x="511409" y="113532"/>
                      <a:pt x="404220" y="292386"/>
                      <a:pt x="488000" y="474966"/>
                    </a:cubicBezTo>
                    <a:cubicBezTo>
                      <a:pt x="489232" y="478692"/>
                      <a:pt x="488000" y="483660"/>
                      <a:pt x="483072" y="486144"/>
                    </a:cubicBezTo>
                    <a:cubicBezTo>
                      <a:pt x="481840" y="486144"/>
                      <a:pt x="480608" y="486144"/>
                      <a:pt x="480608" y="486144"/>
                    </a:cubicBezTo>
                    <a:cubicBezTo>
                      <a:pt x="476911" y="486144"/>
                      <a:pt x="474447" y="483660"/>
                      <a:pt x="471983" y="481176"/>
                    </a:cubicBezTo>
                    <a:cubicBezTo>
                      <a:pt x="384507" y="291144"/>
                      <a:pt x="496624" y="104838"/>
                      <a:pt x="499088" y="103596"/>
                    </a:cubicBezTo>
                    <a:cubicBezTo>
                      <a:pt x="501553" y="98628"/>
                      <a:pt x="506481" y="97386"/>
                      <a:pt x="510177" y="99870"/>
                    </a:cubicBezTo>
                    <a:close/>
                    <a:moveTo>
                      <a:pt x="794778" y="61419"/>
                    </a:moveTo>
                    <a:cubicBezTo>
                      <a:pt x="798571" y="58938"/>
                      <a:pt x="803628" y="58938"/>
                      <a:pt x="807420" y="62659"/>
                    </a:cubicBezTo>
                    <a:cubicBezTo>
                      <a:pt x="808685" y="65140"/>
                      <a:pt x="949015" y="230105"/>
                      <a:pt x="870632" y="436001"/>
                    </a:cubicBezTo>
                    <a:cubicBezTo>
                      <a:pt x="869368" y="439722"/>
                      <a:pt x="865575" y="442203"/>
                      <a:pt x="863047" y="442203"/>
                    </a:cubicBezTo>
                    <a:cubicBezTo>
                      <a:pt x="861783" y="442203"/>
                      <a:pt x="860518" y="442203"/>
                      <a:pt x="859254" y="442203"/>
                    </a:cubicBezTo>
                    <a:cubicBezTo>
                      <a:pt x="855461" y="439722"/>
                      <a:pt x="852933" y="434761"/>
                      <a:pt x="854197" y="431040"/>
                    </a:cubicBezTo>
                    <a:cubicBezTo>
                      <a:pt x="928787" y="233826"/>
                      <a:pt x="794778" y="75062"/>
                      <a:pt x="793514" y="73822"/>
                    </a:cubicBezTo>
                    <a:cubicBezTo>
                      <a:pt x="790985" y="70101"/>
                      <a:pt x="792249" y="65140"/>
                      <a:pt x="794778" y="61419"/>
                    </a:cubicBezTo>
                    <a:close/>
                    <a:moveTo>
                      <a:pt x="319026" y="61419"/>
                    </a:moveTo>
                    <a:cubicBezTo>
                      <a:pt x="322819" y="65140"/>
                      <a:pt x="322819" y="70101"/>
                      <a:pt x="319026" y="73822"/>
                    </a:cubicBezTo>
                    <a:cubicBezTo>
                      <a:pt x="319026" y="75062"/>
                      <a:pt x="183753" y="233826"/>
                      <a:pt x="259607" y="431040"/>
                    </a:cubicBezTo>
                    <a:cubicBezTo>
                      <a:pt x="260871" y="434761"/>
                      <a:pt x="258343" y="439722"/>
                      <a:pt x="253286" y="442203"/>
                    </a:cubicBezTo>
                    <a:cubicBezTo>
                      <a:pt x="253286" y="442203"/>
                      <a:pt x="252022" y="442203"/>
                      <a:pt x="250757" y="442203"/>
                    </a:cubicBezTo>
                    <a:cubicBezTo>
                      <a:pt x="246965" y="442203"/>
                      <a:pt x="244436" y="439722"/>
                      <a:pt x="243172" y="436001"/>
                    </a:cubicBezTo>
                    <a:cubicBezTo>
                      <a:pt x="164789" y="230105"/>
                      <a:pt x="305120" y="65140"/>
                      <a:pt x="306384" y="62659"/>
                    </a:cubicBezTo>
                    <a:cubicBezTo>
                      <a:pt x="308912" y="58938"/>
                      <a:pt x="315234" y="58938"/>
                      <a:pt x="319026" y="61419"/>
                    </a:cubicBezTo>
                    <a:close/>
                    <a:moveTo>
                      <a:pt x="930878" y="1003"/>
                    </a:moveTo>
                    <a:cubicBezTo>
                      <a:pt x="933342" y="2248"/>
                      <a:pt x="1103413" y="113086"/>
                      <a:pt x="1108343" y="296154"/>
                    </a:cubicBezTo>
                    <a:cubicBezTo>
                      <a:pt x="1108343" y="301136"/>
                      <a:pt x="1105878" y="304872"/>
                      <a:pt x="1099716" y="304872"/>
                    </a:cubicBezTo>
                    <a:cubicBezTo>
                      <a:pt x="1096019" y="304872"/>
                      <a:pt x="1092322" y="301136"/>
                      <a:pt x="1092322" y="296154"/>
                    </a:cubicBezTo>
                    <a:cubicBezTo>
                      <a:pt x="1087392" y="121803"/>
                      <a:pt x="923483" y="15947"/>
                      <a:pt x="922251" y="15947"/>
                    </a:cubicBezTo>
                    <a:cubicBezTo>
                      <a:pt x="917321" y="13456"/>
                      <a:pt x="917321" y="8475"/>
                      <a:pt x="919786" y="4739"/>
                    </a:cubicBezTo>
                    <a:cubicBezTo>
                      <a:pt x="921018" y="1003"/>
                      <a:pt x="927180" y="-1488"/>
                      <a:pt x="930878" y="1003"/>
                    </a:cubicBezTo>
                    <a:close/>
                    <a:moveTo>
                      <a:pt x="182632" y="1003"/>
                    </a:moveTo>
                    <a:cubicBezTo>
                      <a:pt x="186410" y="-1488"/>
                      <a:pt x="191449" y="1003"/>
                      <a:pt x="193968" y="4739"/>
                    </a:cubicBezTo>
                    <a:cubicBezTo>
                      <a:pt x="196487" y="8475"/>
                      <a:pt x="195227" y="13456"/>
                      <a:pt x="191449" y="15947"/>
                    </a:cubicBezTo>
                    <a:cubicBezTo>
                      <a:pt x="190189" y="15947"/>
                      <a:pt x="22672" y="121803"/>
                      <a:pt x="17634" y="296154"/>
                    </a:cubicBezTo>
                    <a:cubicBezTo>
                      <a:pt x="17634" y="301136"/>
                      <a:pt x="13855" y="304872"/>
                      <a:pt x="8817" y="304872"/>
                    </a:cubicBezTo>
                    <a:cubicBezTo>
                      <a:pt x="3779" y="304872"/>
                      <a:pt x="0" y="301136"/>
                      <a:pt x="0" y="296154"/>
                    </a:cubicBezTo>
                    <a:cubicBezTo>
                      <a:pt x="5038" y="113086"/>
                      <a:pt x="181372" y="2248"/>
                      <a:pt x="182632" y="1003"/>
                    </a:cubicBezTo>
                    <a:close/>
                  </a:path>
                </a:pathLst>
              </a:custGeom>
              <a:solidFill>
                <a:srgbClr val="20448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25" name="Freeform 28">
                <a:extLst>
                  <a:ext uri="{FF2B5EF4-FFF2-40B4-BE49-F238E27FC236}">
                    <a16:creationId xmlns:a16="http://schemas.microsoft.com/office/drawing/2014/main" id="{8B5F1384-E46F-76E5-CB39-BEE9E8D94C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38847" y="8755808"/>
                <a:ext cx="779997" cy="2136755"/>
              </a:xfrm>
              <a:custGeom>
                <a:avLst/>
                <a:gdLst>
                  <a:gd name="T0" fmla="*/ 0 w 626"/>
                  <a:gd name="T1" fmla="*/ 1 h 1716"/>
                  <a:gd name="T2" fmla="*/ 0 w 626"/>
                  <a:gd name="T3" fmla="*/ 1 h 1716"/>
                  <a:gd name="T4" fmla="*/ 576 w 626"/>
                  <a:gd name="T5" fmla="*/ 1715 h 1716"/>
                  <a:gd name="T6" fmla="*/ 0 w 626"/>
                  <a:gd name="T7" fmla="*/ 1715 h 1716"/>
                  <a:gd name="T8" fmla="*/ 0 w 626"/>
                  <a:gd name="T9" fmla="*/ 1715 h 1716"/>
                  <a:gd name="T10" fmla="*/ 0 w 626"/>
                  <a:gd name="T11" fmla="*/ 1 h 17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1716">
                    <a:moveTo>
                      <a:pt x="0" y="1"/>
                    </a:moveTo>
                    <a:lnTo>
                      <a:pt x="0" y="1"/>
                    </a:lnTo>
                    <a:cubicBezTo>
                      <a:pt x="0" y="1"/>
                      <a:pt x="625" y="74"/>
                      <a:pt x="576" y="1715"/>
                    </a:cubicBezTo>
                    <a:lnTo>
                      <a:pt x="0" y="1715"/>
                    </a:lnTo>
                    <a:lnTo>
                      <a:pt x="0" y="1715"/>
                    </a:lnTo>
                    <a:cubicBezTo>
                      <a:pt x="0" y="1715"/>
                      <a:pt x="2" y="0"/>
                      <a:pt x="0" y="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26" name="Freeform 29">
                <a:extLst>
                  <a:ext uri="{FF2B5EF4-FFF2-40B4-BE49-F238E27FC236}">
                    <a16:creationId xmlns:a16="http://schemas.microsoft.com/office/drawing/2014/main" id="{F6FE8927-3789-B036-C7D1-BDF54173A7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2663" y="8755808"/>
                <a:ext cx="779997" cy="2136755"/>
              </a:xfrm>
              <a:custGeom>
                <a:avLst/>
                <a:gdLst>
                  <a:gd name="T0" fmla="*/ 624 w 625"/>
                  <a:gd name="T1" fmla="*/ 1 h 1716"/>
                  <a:gd name="T2" fmla="*/ 624 w 625"/>
                  <a:gd name="T3" fmla="*/ 1 h 1716"/>
                  <a:gd name="T4" fmla="*/ 48 w 625"/>
                  <a:gd name="T5" fmla="*/ 1715 h 1716"/>
                  <a:gd name="T6" fmla="*/ 624 w 625"/>
                  <a:gd name="T7" fmla="*/ 1715 h 1716"/>
                  <a:gd name="T8" fmla="*/ 624 w 625"/>
                  <a:gd name="T9" fmla="*/ 1715 h 1716"/>
                  <a:gd name="T10" fmla="*/ 624 w 625"/>
                  <a:gd name="T11" fmla="*/ 1 h 17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5" h="1716">
                    <a:moveTo>
                      <a:pt x="624" y="1"/>
                    </a:moveTo>
                    <a:lnTo>
                      <a:pt x="624" y="1"/>
                    </a:lnTo>
                    <a:cubicBezTo>
                      <a:pt x="624" y="1"/>
                      <a:pt x="0" y="74"/>
                      <a:pt x="48" y="1715"/>
                    </a:cubicBezTo>
                    <a:lnTo>
                      <a:pt x="624" y="1715"/>
                    </a:lnTo>
                    <a:lnTo>
                      <a:pt x="624" y="1715"/>
                    </a:lnTo>
                    <a:cubicBezTo>
                      <a:pt x="624" y="1715"/>
                      <a:pt x="622" y="0"/>
                      <a:pt x="624" y="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27" name="Freeform 28">
                <a:extLst>
                  <a:ext uri="{FF2B5EF4-FFF2-40B4-BE49-F238E27FC236}">
                    <a16:creationId xmlns:a16="http://schemas.microsoft.com/office/drawing/2014/main" id="{B9D7510A-A788-25B2-75CA-65546EB646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9280" y="8757052"/>
                <a:ext cx="4020674" cy="2134266"/>
              </a:xfrm>
              <a:custGeom>
                <a:avLst/>
                <a:gdLst>
                  <a:gd name="connsiteX0" fmla="*/ 3299566 w 4020674"/>
                  <a:gd name="connsiteY0" fmla="*/ 1 h 2134266"/>
                  <a:gd name="connsiteX1" fmla="*/ 4017263 w 4020674"/>
                  <a:gd name="connsiteY1" fmla="*/ 2134266 h 2134266"/>
                  <a:gd name="connsiteX2" fmla="*/ 3299566 w 4020674"/>
                  <a:gd name="connsiteY2" fmla="*/ 2134266 h 2134266"/>
                  <a:gd name="connsiteX3" fmla="*/ 3299566 w 4020674"/>
                  <a:gd name="connsiteY3" fmla="*/ 1 h 2134266"/>
                  <a:gd name="connsiteX4" fmla="*/ 722131 w 4020674"/>
                  <a:gd name="connsiteY4" fmla="*/ 1 h 2134266"/>
                  <a:gd name="connsiteX5" fmla="*/ 722131 w 4020674"/>
                  <a:gd name="connsiteY5" fmla="*/ 2134266 h 2134266"/>
                  <a:gd name="connsiteX6" fmla="*/ 3286 w 4020674"/>
                  <a:gd name="connsiteY6" fmla="*/ 2134266 h 2134266"/>
                  <a:gd name="connsiteX7" fmla="*/ 722131 w 4020674"/>
                  <a:gd name="connsiteY7" fmla="*/ 1 h 2134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020674" h="2134266">
                    <a:moveTo>
                      <a:pt x="3299566" y="1"/>
                    </a:moveTo>
                    <a:cubicBezTo>
                      <a:pt x="3299566" y="1"/>
                      <a:pt x="4078317" y="90900"/>
                      <a:pt x="4017263" y="2134266"/>
                    </a:cubicBezTo>
                    <a:lnTo>
                      <a:pt x="3299566" y="2134266"/>
                    </a:lnTo>
                    <a:cubicBezTo>
                      <a:pt x="3299566" y="2134266"/>
                      <a:pt x="3302058" y="-1244"/>
                      <a:pt x="3299566" y="1"/>
                    </a:cubicBezTo>
                    <a:close/>
                    <a:moveTo>
                      <a:pt x="722131" y="1"/>
                    </a:moveTo>
                    <a:cubicBezTo>
                      <a:pt x="719635" y="-1244"/>
                      <a:pt x="722131" y="2134266"/>
                      <a:pt x="722131" y="2134266"/>
                    </a:cubicBezTo>
                    <a:lnTo>
                      <a:pt x="3286" y="2134266"/>
                    </a:lnTo>
                    <a:cubicBezTo>
                      <a:pt x="-56618" y="90900"/>
                      <a:pt x="722131" y="1"/>
                      <a:pt x="722131" y="1"/>
                    </a:cubicBez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>
                <a:noFill/>
              </a:ln>
              <a:effectLst/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28" name="Freeform 29">
                <a:extLst>
                  <a:ext uri="{FF2B5EF4-FFF2-40B4-BE49-F238E27FC236}">
                    <a16:creationId xmlns:a16="http://schemas.microsoft.com/office/drawing/2014/main" id="{C08D076B-31A0-305E-76DB-04A19DDCE3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7587" y="6602580"/>
                <a:ext cx="1624660" cy="1001143"/>
              </a:xfrm>
              <a:custGeom>
                <a:avLst/>
                <a:gdLst>
                  <a:gd name="connsiteX0" fmla="*/ 1300077 w 1624660"/>
                  <a:gd name="connsiteY0" fmla="*/ 0 h 1001143"/>
                  <a:gd name="connsiteX1" fmla="*/ 1355007 w 1624660"/>
                  <a:gd name="connsiteY1" fmla="*/ 0 h 1001143"/>
                  <a:gd name="connsiteX2" fmla="*/ 1624660 w 1624660"/>
                  <a:gd name="connsiteY2" fmla="*/ 268472 h 1001143"/>
                  <a:gd name="connsiteX3" fmla="*/ 1623411 w 1624660"/>
                  <a:gd name="connsiteY3" fmla="*/ 934033 h 1001143"/>
                  <a:gd name="connsiteX4" fmla="*/ 1565985 w 1624660"/>
                  <a:gd name="connsiteY4" fmla="*/ 1000214 h 1001143"/>
                  <a:gd name="connsiteX5" fmla="*/ 1463617 w 1624660"/>
                  <a:gd name="connsiteY5" fmla="*/ 956510 h 1001143"/>
                  <a:gd name="connsiteX6" fmla="*/ 1457375 w 1624660"/>
                  <a:gd name="connsiteY6" fmla="*/ 747976 h 1001143"/>
                  <a:gd name="connsiteX7" fmla="*/ 1296332 w 1624660"/>
                  <a:gd name="connsiteY7" fmla="*/ 563167 h 1001143"/>
                  <a:gd name="connsiteX8" fmla="*/ 1300077 w 1624660"/>
                  <a:gd name="connsiteY8" fmla="*/ 0 h 1001143"/>
                  <a:gd name="connsiteX9" fmla="*/ 269653 w 1624660"/>
                  <a:gd name="connsiteY9" fmla="*/ 0 h 1001143"/>
                  <a:gd name="connsiteX10" fmla="*/ 323334 w 1624660"/>
                  <a:gd name="connsiteY10" fmla="*/ 0 h 1001143"/>
                  <a:gd name="connsiteX11" fmla="*/ 328328 w 1624660"/>
                  <a:gd name="connsiteY11" fmla="*/ 563167 h 1001143"/>
                  <a:gd name="connsiteX12" fmla="*/ 167285 w 1624660"/>
                  <a:gd name="connsiteY12" fmla="*/ 747976 h 1001143"/>
                  <a:gd name="connsiteX13" fmla="*/ 159795 w 1624660"/>
                  <a:gd name="connsiteY13" fmla="*/ 956510 h 1001143"/>
                  <a:gd name="connsiteX14" fmla="*/ 58675 w 1624660"/>
                  <a:gd name="connsiteY14" fmla="*/ 1000214 h 1001143"/>
                  <a:gd name="connsiteX15" fmla="*/ 1249 w 1624660"/>
                  <a:gd name="connsiteY15" fmla="*/ 934033 h 1001143"/>
                  <a:gd name="connsiteX16" fmla="*/ 0 w 1624660"/>
                  <a:gd name="connsiteY16" fmla="*/ 268472 h 1001143"/>
                  <a:gd name="connsiteX17" fmla="*/ 269653 w 1624660"/>
                  <a:gd name="connsiteY17" fmla="*/ 0 h 1001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24660" h="1001143">
                    <a:moveTo>
                      <a:pt x="1300077" y="0"/>
                    </a:moveTo>
                    <a:lnTo>
                      <a:pt x="1355007" y="0"/>
                    </a:lnTo>
                    <a:cubicBezTo>
                      <a:pt x="1503566" y="0"/>
                      <a:pt x="1624660" y="119876"/>
                      <a:pt x="1624660" y="268472"/>
                    </a:cubicBezTo>
                    <a:lnTo>
                      <a:pt x="1623411" y="934033"/>
                    </a:lnTo>
                    <a:cubicBezTo>
                      <a:pt x="1622163" y="966499"/>
                      <a:pt x="1598444" y="996468"/>
                      <a:pt x="1565985" y="1000214"/>
                    </a:cubicBezTo>
                    <a:cubicBezTo>
                      <a:pt x="1532279" y="1003961"/>
                      <a:pt x="1493578" y="997717"/>
                      <a:pt x="1463617" y="956510"/>
                    </a:cubicBezTo>
                    <a:cubicBezTo>
                      <a:pt x="1406191" y="876592"/>
                      <a:pt x="1457375" y="747976"/>
                      <a:pt x="1457375" y="747976"/>
                    </a:cubicBezTo>
                    <a:cubicBezTo>
                      <a:pt x="1457375" y="747976"/>
                      <a:pt x="1296332" y="752970"/>
                      <a:pt x="1296332" y="563167"/>
                    </a:cubicBezTo>
                    <a:cubicBezTo>
                      <a:pt x="1296332" y="404581"/>
                      <a:pt x="1300077" y="0"/>
                      <a:pt x="1300077" y="0"/>
                    </a:cubicBezTo>
                    <a:close/>
                    <a:moveTo>
                      <a:pt x="269653" y="0"/>
                    </a:moveTo>
                    <a:lnTo>
                      <a:pt x="323334" y="0"/>
                    </a:lnTo>
                    <a:cubicBezTo>
                      <a:pt x="323334" y="0"/>
                      <a:pt x="328328" y="404581"/>
                      <a:pt x="328328" y="563167"/>
                    </a:cubicBezTo>
                    <a:cubicBezTo>
                      <a:pt x="328328" y="752970"/>
                      <a:pt x="167285" y="747976"/>
                      <a:pt x="167285" y="747976"/>
                    </a:cubicBezTo>
                    <a:cubicBezTo>
                      <a:pt x="167285" y="747976"/>
                      <a:pt x="217221" y="876592"/>
                      <a:pt x="159795" y="956510"/>
                    </a:cubicBezTo>
                    <a:cubicBezTo>
                      <a:pt x="131082" y="997717"/>
                      <a:pt x="91133" y="1003961"/>
                      <a:pt x="58675" y="1000214"/>
                    </a:cubicBezTo>
                    <a:cubicBezTo>
                      <a:pt x="26217" y="996468"/>
                      <a:pt x="1249" y="966499"/>
                      <a:pt x="1249" y="934033"/>
                    </a:cubicBezTo>
                    <a:lnTo>
                      <a:pt x="0" y="268472"/>
                    </a:lnTo>
                    <a:cubicBezTo>
                      <a:pt x="0" y="119876"/>
                      <a:pt x="119846" y="0"/>
                      <a:pt x="269653" y="0"/>
                    </a:cubicBezTo>
                    <a:close/>
                  </a:path>
                </a:pathLst>
              </a:custGeom>
              <a:solidFill>
                <a:srgbClr val="26266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29" name="Freeform 34">
                <a:extLst>
                  <a:ext uri="{FF2B5EF4-FFF2-40B4-BE49-F238E27FC236}">
                    <a16:creationId xmlns:a16="http://schemas.microsoft.com/office/drawing/2014/main" id="{88FFBC14-DDD1-C96A-186C-5DEC0ECAC9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1673" y="5948920"/>
                <a:ext cx="1516050" cy="1137037"/>
              </a:xfrm>
              <a:custGeom>
                <a:avLst/>
                <a:gdLst>
                  <a:gd name="T0" fmla="*/ 184 w 1219"/>
                  <a:gd name="T1" fmla="*/ 464 h 915"/>
                  <a:gd name="T2" fmla="*/ 184 w 1219"/>
                  <a:gd name="T3" fmla="*/ 464 h 915"/>
                  <a:gd name="T4" fmla="*/ 486 w 1219"/>
                  <a:gd name="T5" fmla="*/ 894 h 915"/>
                  <a:gd name="T6" fmla="*/ 486 w 1219"/>
                  <a:gd name="T7" fmla="*/ 894 h 915"/>
                  <a:gd name="T8" fmla="*/ 682 w 1219"/>
                  <a:gd name="T9" fmla="*/ 887 h 915"/>
                  <a:gd name="T10" fmla="*/ 574 w 1219"/>
                  <a:gd name="T11" fmla="*/ 745 h 915"/>
                  <a:gd name="T12" fmla="*/ 574 w 1219"/>
                  <a:gd name="T13" fmla="*/ 745 h 915"/>
                  <a:gd name="T14" fmla="*/ 1015 w 1219"/>
                  <a:gd name="T15" fmla="*/ 861 h 915"/>
                  <a:gd name="T16" fmla="*/ 899 w 1219"/>
                  <a:gd name="T17" fmla="*/ 748 h 915"/>
                  <a:gd name="T18" fmla="*/ 899 w 1219"/>
                  <a:gd name="T19" fmla="*/ 748 h 915"/>
                  <a:gd name="T20" fmla="*/ 1149 w 1219"/>
                  <a:gd name="T21" fmla="*/ 830 h 915"/>
                  <a:gd name="T22" fmla="*/ 1149 w 1219"/>
                  <a:gd name="T23" fmla="*/ 830 h 915"/>
                  <a:gd name="T24" fmla="*/ 1207 w 1219"/>
                  <a:gd name="T25" fmla="*/ 732 h 915"/>
                  <a:gd name="T26" fmla="*/ 1218 w 1219"/>
                  <a:gd name="T27" fmla="*/ 534 h 915"/>
                  <a:gd name="T28" fmla="*/ 1218 w 1219"/>
                  <a:gd name="T29" fmla="*/ 534 h 915"/>
                  <a:gd name="T30" fmla="*/ 184 w 1219"/>
                  <a:gd name="T31" fmla="*/ 464 h 9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19" h="915">
                    <a:moveTo>
                      <a:pt x="184" y="464"/>
                    </a:moveTo>
                    <a:lnTo>
                      <a:pt x="184" y="464"/>
                    </a:lnTo>
                    <a:cubicBezTo>
                      <a:pt x="184" y="464"/>
                      <a:pt x="0" y="795"/>
                      <a:pt x="486" y="894"/>
                    </a:cubicBezTo>
                    <a:lnTo>
                      <a:pt x="486" y="894"/>
                    </a:lnTo>
                    <a:cubicBezTo>
                      <a:pt x="486" y="894"/>
                      <a:pt x="599" y="914"/>
                      <a:pt x="682" y="887"/>
                    </a:cubicBezTo>
                    <a:lnTo>
                      <a:pt x="574" y="745"/>
                    </a:lnTo>
                    <a:lnTo>
                      <a:pt x="574" y="745"/>
                    </a:lnTo>
                    <a:cubicBezTo>
                      <a:pt x="574" y="745"/>
                      <a:pt x="738" y="910"/>
                      <a:pt x="1015" y="861"/>
                    </a:cubicBezTo>
                    <a:lnTo>
                      <a:pt x="899" y="748"/>
                    </a:lnTo>
                    <a:lnTo>
                      <a:pt x="899" y="748"/>
                    </a:lnTo>
                    <a:cubicBezTo>
                      <a:pt x="899" y="748"/>
                      <a:pt x="1147" y="830"/>
                      <a:pt x="1149" y="830"/>
                    </a:cubicBezTo>
                    <a:lnTo>
                      <a:pt x="1149" y="830"/>
                    </a:lnTo>
                    <a:cubicBezTo>
                      <a:pt x="1186" y="830"/>
                      <a:pt x="1207" y="732"/>
                      <a:pt x="1207" y="732"/>
                    </a:cubicBezTo>
                    <a:lnTo>
                      <a:pt x="1218" y="534"/>
                    </a:lnTo>
                    <a:lnTo>
                      <a:pt x="1218" y="534"/>
                    </a:lnTo>
                    <a:cubicBezTo>
                      <a:pt x="1218" y="534"/>
                      <a:pt x="820" y="0"/>
                      <a:pt x="184" y="464"/>
                    </a:cubicBezTo>
                  </a:path>
                </a:pathLst>
              </a:custGeom>
              <a:solidFill>
                <a:srgbClr val="0F125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30" name="Freeform 31">
                <a:extLst>
                  <a:ext uri="{FF2B5EF4-FFF2-40B4-BE49-F238E27FC236}">
                    <a16:creationId xmlns:a16="http://schemas.microsoft.com/office/drawing/2014/main" id="{7D308587-3B9B-E570-19CD-6B65134B9F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57022" y="7423450"/>
                <a:ext cx="1520301" cy="292940"/>
              </a:xfrm>
              <a:custGeom>
                <a:avLst/>
                <a:gdLst>
                  <a:gd name="connsiteX0" fmla="*/ 1520301 w 1520301"/>
                  <a:gd name="connsiteY0" fmla="*/ 8733 h 292940"/>
                  <a:gd name="connsiteX1" fmla="*/ 1520301 w 1520301"/>
                  <a:gd name="connsiteY1" fmla="*/ 24847 h 292940"/>
                  <a:gd name="connsiteX2" fmla="*/ 1286296 w 1520301"/>
                  <a:gd name="connsiteY2" fmla="*/ 276477 h 292940"/>
                  <a:gd name="connsiteX3" fmla="*/ 1268870 w 1520301"/>
                  <a:gd name="connsiteY3" fmla="*/ 272758 h 292940"/>
                  <a:gd name="connsiteX4" fmla="*/ 1520301 w 1520301"/>
                  <a:gd name="connsiteY4" fmla="*/ 8733 h 292940"/>
                  <a:gd name="connsiteX5" fmla="*/ 0 w 1520301"/>
                  <a:gd name="connsiteY5" fmla="*/ 93 h 292940"/>
                  <a:gd name="connsiteX6" fmla="*/ 206181 w 1520301"/>
                  <a:gd name="connsiteY6" fmla="*/ 143375 h 292940"/>
                  <a:gd name="connsiteX7" fmla="*/ 262413 w 1520301"/>
                  <a:gd name="connsiteY7" fmla="*/ 289170 h 292940"/>
                  <a:gd name="connsiteX8" fmla="*/ 246168 w 1520301"/>
                  <a:gd name="connsiteY8" fmla="*/ 292940 h 292940"/>
                  <a:gd name="connsiteX9" fmla="*/ 1250 w 1520301"/>
                  <a:gd name="connsiteY9" fmla="*/ 17689 h 292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20301" h="292940">
                    <a:moveTo>
                      <a:pt x="1520301" y="8733"/>
                    </a:moveTo>
                    <a:lnTo>
                      <a:pt x="1520301" y="24847"/>
                    </a:lnTo>
                    <a:cubicBezTo>
                      <a:pt x="1332350" y="14931"/>
                      <a:pt x="1286296" y="272758"/>
                      <a:pt x="1286296" y="276477"/>
                    </a:cubicBezTo>
                    <a:lnTo>
                      <a:pt x="1268870" y="272758"/>
                    </a:lnTo>
                    <a:cubicBezTo>
                      <a:pt x="1270115" y="270279"/>
                      <a:pt x="1318658" y="-2423"/>
                      <a:pt x="1520301" y="8733"/>
                    </a:cubicBezTo>
                    <a:close/>
                    <a:moveTo>
                      <a:pt x="0" y="93"/>
                    </a:moveTo>
                    <a:cubicBezTo>
                      <a:pt x="81223" y="-2421"/>
                      <a:pt x="152449" y="46597"/>
                      <a:pt x="206181" y="143375"/>
                    </a:cubicBezTo>
                    <a:cubicBezTo>
                      <a:pt x="244918" y="215015"/>
                      <a:pt x="262413" y="285399"/>
                      <a:pt x="262413" y="289170"/>
                    </a:cubicBezTo>
                    <a:lnTo>
                      <a:pt x="246168" y="292940"/>
                    </a:lnTo>
                    <a:cubicBezTo>
                      <a:pt x="244918" y="289170"/>
                      <a:pt x="179940" y="10148"/>
                      <a:pt x="1250" y="17689"/>
                    </a:cubicBezTo>
                    <a:close/>
                  </a:path>
                </a:pathLst>
              </a:custGeom>
              <a:solidFill>
                <a:srgbClr val="9CCDD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31" name="Freeform 37">
                <a:extLst>
                  <a:ext uri="{FF2B5EF4-FFF2-40B4-BE49-F238E27FC236}">
                    <a16:creationId xmlns:a16="http://schemas.microsoft.com/office/drawing/2014/main" id="{88A5E778-074C-FF3C-2C3D-6FF7796E5B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98713" y="7668207"/>
                <a:ext cx="1049153" cy="703096"/>
              </a:xfrm>
              <a:custGeom>
                <a:avLst/>
                <a:gdLst>
                  <a:gd name="T0" fmla="*/ 507 w 842"/>
                  <a:gd name="T1" fmla="*/ 564 h 565"/>
                  <a:gd name="T2" fmla="*/ 334 w 842"/>
                  <a:gd name="T3" fmla="*/ 564 h 565"/>
                  <a:gd name="T4" fmla="*/ 334 w 842"/>
                  <a:gd name="T5" fmla="*/ 564 h 565"/>
                  <a:gd name="T6" fmla="*/ 0 w 842"/>
                  <a:gd name="T7" fmla="*/ 231 h 565"/>
                  <a:gd name="T8" fmla="*/ 0 w 842"/>
                  <a:gd name="T9" fmla="*/ 0 h 565"/>
                  <a:gd name="T10" fmla="*/ 841 w 842"/>
                  <a:gd name="T11" fmla="*/ 0 h 565"/>
                  <a:gd name="T12" fmla="*/ 841 w 842"/>
                  <a:gd name="T13" fmla="*/ 231 h 565"/>
                  <a:gd name="T14" fmla="*/ 841 w 842"/>
                  <a:gd name="T15" fmla="*/ 231 h 565"/>
                  <a:gd name="T16" fmla="*/ 507 w 842"/>
                  <a:gd name="T17" fmla="*/ 564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2" h="565">
                    <a:moveTo>
                      <a:pt x="507" y="564"/>
                    </a:moveTo>
                    <a:lnTo>
                      <a:pt x="334" y="564"/>
                    </a:lnTo>
                    <a:lnTo>
                      <a:pt x="334" y="564"/>
                    </a:lnTo>
                    <a:cubicBezTo>
                      <a:pt x="150" y="564"/>
                      <a:pt x="0" y="415"/>
                      <a:pt x="0" y="231"/>
                    </a:cubicBezTo>
                    <a:lnTo>
                      <a:pt x="0" y="0"/>
                    </a:lnTo>
                    <a:lnTo>
                      <a:pt x="841" y="0"/>
                    </a:lnTo>
                    <a:lnTo>
                      <a:pt x="841" y="231"/>
                    </a:lnTo>
                    <a:lnTo>
                      <a:pt x="841" y="231"/>
                    </a:lnTo>
                    <a:cubicBezTo>
                      <a:pt x="841" y="415"/>
                      <a:pt x="691" y="564"/>
                      <a:pt x="507" y="56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32" name="Freeform 38">
                <a:extLst>
                  <a:ext uri="{FF2B5EF4-FFF2-40B4-BE49-F238E27FC236}">
                    <a16:creationId xmlns:a16="http://schemas.microsoft.com/office/drawing/2014/main" id="{883F780C-E0E5-547A-C07C-EAB16F03B4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5613" y="7717647"/>
                <a:ext cx="895350" cy="604223"/>
              </a:xfrm>
              <a:custGeom>
                <a:avLst/>
                <a:gdLst>
                  <a:gd name="T0" fmla="*/ 434 w 720"/>
                  <a:gd name="T1" fmla="*/ 483 h 484"/>
                  <a:gd name="T2" fmla="*/ 285 w 720"/>
                  <a:gd name="T3" fmla="*/ 483 h 484"/>
                  <a:gd name="T4" fmla="*/ 285 w 720"/>
                  <a:gd name="T5" fmla="*/ 483 h 484"/>
                  <a:gd name="T6" fmla="*/ 0 w 720"/>
                  <a:gd name="T7" fmla="*/ 198 h 484"/>
                  <a:gd name="T8" fmla="*/ 0 w 720"/>
                  <a:gd name="T9" fmla="*/ 0 h 484"/>
                  <a:gd name="T10" fmla="*/ 719 w 720"/>
                  <a:gd name="T11" fmla="*/ 0 h 484"/>
                  <a:gd name="T12" fmla="*/ 719 w 720"/>
                  <a:gd name="T13" fmla="*/ 198 h 484"/>
                  <a:gd name="T14" fmla="*/ 719 w 720"/>
                  <a:gd name="T15" fmla="*/ 198 h 484"/>
                  <a:gd name="T16" fmla="*/ 434 w 720"/>
                  <a:gd name="T17" fmla="*/ 48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484">
                    <a:moveTo>
                      <a:pt x="434" y="483"/>
                    </a:moveTo>
                    <a:lnTo>
                      <a:pt x="285" y="483"/>
                    </a:lnTo>
                    <a:lnTo>
                      <a:pt x="285" y="483"/>
                    </a:lnTo>
                    <a:cubicBezTo>
                      <a:pt x="128" y="483"/>
                      <a:pt x="0" y="356"/>
                      <a:pt x="0" y="198"/>
                    </a:cubicBezTo>
                    <a:lnTo>
                      <a:pt x="0" y="0"/>
                    </a:lnTo>
                    <a:lnTo>
                      <a:pt x="719" y="0"/>
                    </a:lnTo>
                    <a:lnTo>
                      <a:pt x="719" y="198"/>
                    </a:lnTo>
                    <a:lnTo>
                      <a:pt x="719" y="198"/>
                    </a:lnTo>
                    <a:cubicBezTo>
                      <a:pt x="719" y="356"/>
                      <a:pt x="591" y="483"/>
                      <a:pt x="434" y="483"/>
                    </a:cubicBezTo>
                  </a:path>
                </a:pathLst>
              </a:custGeom>
              <a:solidFill>
                <a:srgbClr val="CBF4F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33" name="Freeform 34">
                <a:extLst>
                  <a:ext uri="{FF2B5EF4-FFF2-40B4-BE49-F238E27FC236}">
                    <a16:creationId xmlns:a16="http://schemas.microsoft.com/office/drawing/2014/main" id="{C5AC08B4-272E-B68C-FA1C-821D67EB04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5613" y="7811025"/>
                <a:ext cx="894105" cy="509604"/>
              </a:xfrm>
              <a:custGeom>
                <a:avLst/>
                <a:gdLst>
                  <a:gd name="connsiteX0" fmla="*/ 883118 w 894105"/>
                  <a:gd name="connsiteY0" fmla="*/ 252675 h 509604"/>
                  <a:gd name="connsiteX1" fmla="*/ 541451 w 894105"/>
                  <a:gd name="connsiteY1" fmla="*/ 509604 h 509604"/>
                  <a:gd name="connsiteX2" fmla="*/ 355654 w 894105"/>
                  <a:gd name="connsiteY2" fmla="*/ 509604 h 509604"/>
                  <a:gd name="connsiteX3" fmla="*/ 16481 w 894105"/>
                  <a:gd name="connsiteY3" fmla="*/ 261364 h 509604"/>
                  <a:gd name="connsiteX4" fmla="*/ 883118 w 894105"/>
                  <a:gd name="connsiteY4" fmla="*/ 252675 h 509604"/>
                  <a:gd name="connsiteX5" fmla="*/ 894105 w 894105"/>
                  <a:gd name="connsiteY5" fmla="*/ 82395 h 509604"/>
                  <a:gd name="connsiteX6" fmla="*/ 894105 w 894105"/>
                  <a:gd name="connsiteY6" fmla="*/ 156271 h 509604"/>
                  <a:gd name="connsiteX7" fmla="*/ 892861 w 894105"/>
                  <a:gd name="connsiteY7" fmla="*/ 169008 h 509604"/>
                  <a:gd name="connsiteX8" fmla="*/ 670137 w 894105"/>
                  <a:gd name="connsiteY8" fmla="*/ 121880 h 509604"/>
                  <a:gd name="connsiteX9" fmla="*/ 0 w 894105"/>
                  <a:gd name="connsiteY9" fmla="*/ 0 h 509604"/>
                  <a:gd name="connsiteX10" fmla="*/ 366776 w 894105"/>
                  <a:gd name="connsiteY10" fmla="*/ 74792 h 509604"/>
                  <a:gd name="connsiteX11" fmla="*/ 0 w 894105"/>
                  <a:gd name="connsiteY11" fmla="*/ 136098 h 509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94105" h="509604">
                    <a:moveTo>
                      <a:pt x="883118" y="252675"/>
                    </a:moveTo>
                    <a:cubicBezTo>
                      <a:pt x="840722" y="401619"/>
                      <a:pt x="703556" y="509604"/>
                      <a:pt x="541451" y="509604"/>
                    </a:cubicBezTo>
                    <a:lnTo>
                      <a:pt x="355654" y="509604"/>
                    </a:lnTo>
                    <a:cubicBezTo>
                      <a:pt x="196043" y="509604"/>
                      <a:pt x="61372" y="406584"/>
                      <a:pt x="16481" y="261364"/>
                    </a:cubicBezTo>
                    <a:cubicBezTo>
                      <a:pt x="297047" y="363142"/>
                      <a:pt x="603799" y="359419"/>
                      <a:pt x="883118" y="252675"/>
                    </a:cubicBezTo>
                    <a:close/>
                    <a:moveTo>
                      <a:pt x="894105" y="82395"/>
                    </a:moveTo>
                    <a:lnTo>
                      <a:pt x="894105" y="156271"/>
                    </a:lnTo>
                    <a:cubicBezTo>
                      <a:pt x="894105" y="161366"/>
                      <a:pt x="892861" y="165187"/>
                      <a:pt x="892861" y="169008"/>
                    </a:cubicBezTo>
                    <a:lnTo>
                      <a:pt x="670137" y="121880"/>
                    </a:lnTo>
                    <a:close/>
                    <a:moveTo>
                      <a:pt x="0" y="0"/>
                    </a:moveTo>
                    <a:lnTo>
                      <a:pt x="366776" y="74792"/>
                    </a:lnTo>
                    <a:lnTo>
                      <a:pt x="0" y="136098"/>
                    </a:lnTo>
                    <a:close/>
                  </a:path>
                </a:pathLst>
              </a:custGeom>
              <a:solidFill>
                <a:srgbClr val="9CCDD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34" name="Freeform 42">
                <a:extLst>
                  <a:ext uri="{FF2B5EF4-FFF2-40B4-BE49-F238E27FC236}">
                    <a16:creationId xmlns:a16="http://schemas.microsoft.com/office/drawing/2014/main" id="{116A5D06-FC2C-0DC6-ADF6-BAFEFD5FA4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05318" y="8607501"/>
                <a:ext cx="2329005" cy="3471536"/>
              </a:xfrm>
              <a:custGeom>
                <a:avLst/>
                <a:gdLst>
                  <a:gd name="T0" fmla="*/ 1870 w 1871"/>
                  <a:gd name="T1" fmla="*/ 2785 h 2786"/>
                  <a:gd name="T2" fmla="*/ 0 w 1871"/>
                  <a:gd name="T3" fmla="*/ 2785 h 2786"/>
                  <a:gd name="T4" fmla="*/ 0 w 1871"/>
                  <a:gd name="T5" fmla="*/ 111 h 2786"/>
                  <a:gd name="T6" fmla="*/ 333 w 1871"/>
                  <a:gd name="T7" fmla="*/ 44 h 2786"/>
                  <a:gd name="T8" fmla="*/ 333 w 1871"/>
                  <a:gd name="T9" fmla="*/ 44 h 2786"/>
                  <a:gd name="T10" fmla="*/ 775 w 1871"/>
                  <a:gd name="T11" fmla="*/ 0 h 2786"/>
                  <a:gd name="T12" fmla="*/ 1114 w 1871"/>
                  <a:gd name="T13" fmla="*/ 0 h 2786"/>
                  <a:gd name="T14" fmla="*/ 1114 w 1871"/>
                  <a:gd name="T15" fmla="*/ 0 h 2786"/>
                  <a:gd name="T16" fmla="*/ 1585 w 1871"/>
                  <a:gd name="T17" fmla="*/ 49 h 2786"/>
                  <a:gd name="T18" fmla="*/ 1870 w 1871"/>
                  <a:gd name="T19" fmla="*/ 111 h 2786"/>
                  <a:gd name="T20" fmla="*/ 1870 w 1871"/>
                  <a:gd name="T21" fmla="*/ 2785 h 27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71" h="2786">
                    <a:moveTo>
                      <a:pt x="1870" y="2785"/>
                    </a:moveTo>
                    <a:lnTo>
                      <a:pt x="0" y="2785"/>
                    </a:lnTo>
                    <a:lnTo>
                      <a:pt x="0" y="111"/>
                    </a:lnTo>
                    <a:lnTo>
                      <a:pt x="333" y="44"/>
                    </a:lnTo>
                    <a:lnTo>
                      <a:pt x="333" y="44"/>
                    </a:lnTo>
                    <a:cubicBezTo>
                      <a:pt x="480" y="14"/>
                      <a:pt x="628" y="0"/>
                      <a:pt x="775" y="0"/>
                    </a:cubicBezTo>
                    <a:lnTo>
                      <a:pt x="1114" y="0"/>
                    </a:lnTo>
                    <a:lnTo>
                      <a:pt x="1114" y="0"/>
                    </a:lnTo>
                    <a:cubicBezTo>
                      <a:pt x="1272" y="0"/>
                      <a:pt x="1429" y="16"/>
                      <a:pt x="1585" y="49"/>
                    </a:cubicBezTo>
                    <a:lnTo>
                      <a:pt x="1870" y="111"/>
                    </a:lnTo>
                    <a:lnTo>
                      <a:pt x="1870" y="2785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35" name="Freeform 43">
                <a:extLst>
                  <a:ext uri="{FF2B5EF4-FFF2-40B4-BE49-F238E27FC236}">
                    <a16:creationId xmlns:a16="http://schemas.microsoft.com/office/drawing/2014/main" id="{AF014BF9-FF7D-753D-753A-F83963AA98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61232" y="8640459"/>
                <a:ext cx="1422672" cy="1450136"/>
              </a:xfrm>
              <a:custGeom>
                <a:avLst/>
                <a:gdLst>
                  <a:gd name="T0" fmla="*/ 575 w 1140"/>
                  <a:gd name="T1" fmla="*/ 1164 h 1165"/>
                  <a:gd name="T2" fmla="*/ 243 w 1140"/>
                  <a:gd name="T3" fmla="*/ 792 h 1165"/>
                  <a:gd name="T4" fmla="*/ 243 w 1140"/>
                  <a:gd name="T5" fmla="*/ 792 h 1165"/>
                  <a:gd name="T6" fmla="*/ 42 w 1140"/>
                  <a:gd name="T7" fmla="*/ 363 h 1165"/>
                  <a:gd name="T8" fmla="*/ 0 w 1140"/>
                  <a:gd name="T9" fmla="*/ 88 h 1165"/>
                  <a:gd name="T10" fmla="*/ 53 w 1140"/>
                  <a:gd name="T11" fmla="*/ 62 h 1165"/>
                  <a:gd name="T12" fmla="*/ 53 w 1140"/>
                  <a:gd name="T13" fmla="*/ 62 h 1165"/>
                  <a:gd name="T14" fmla="*/ 326 w 1140"/>
                  <a:gd name="T15" fmla="*/ 0 h 1165"/>
                  <a:gd name="T16" fmla="*/ 812 w 1140"/>
                  <a:gd name="T17" fmla="*/ 0 h 1165"/>
                  <a:gd name="T18" fmla="*/ 812 w 1140"/>
                  <a:gd name="T19" fmla="*/ 0 h 1165"/>
                  <a:gd name="T20" fmla="*/ 1076 w 1140"/>
                  <a:gd name="T21" fmla="*/ 59 h 1165"/>
                  <a:gd name="T22" fmla="*/ 1139 w 1140"/>
                  <a:gd name="T23" fmla="*/ 88 h 1165"/>
                  <a:gd name="T24" fmla="*/ 1094 w 1140"/>
                  <a:gd name="T25" fmla="*/ 372 h 1165"/>
                  <a:gd name="T26" fmla="*/ 1094 w 1140"/>
                  <a:gd name="T27" fmla="*/ 372 h 1165"/>
                  <a:gd name="T28" fmla="*/ 902 w 1140"/>
                  <a:gd name="T29" fmla="*/ 786 h 1165"/>
                  <a:gd name="T30" fmla="*/ 575 w 1140"/>
                  <a:gd name="T31" fmla="*/ 1164 h 1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40" h="1165">
                    <a:moveTo>
                      <a:pt x="575" y="1164"/>
                    </a:moveTo>
                    <a:lnTo>
                      <a:pt x="243" y="792"/>
                    </a:lnTo>
                    <a:lnTo>
                      <a:pt x="243" y="792"/>
                    </a:lnTo>
                    <a:cubicBezTo>
                      <a:pt x="136" y="671"/>
                      <a:pt x="66" y="523"/>
                      <a:pt x="42" y="363"/>
                    </a:cubicBezTo>
                    <a:lnTo>
                      <a:pt x="0" y="88"/>
                    </a:lnTo>
                    <a:lnTo>
                      <a:pt x="53" y="62"/>
                    </a:lnTo>
                    <a:lnTo>
                      <a:pt x="53" y="62"/>
                    </a:lnTo>
                    <a:cubicBezTo>
                      <a:pt x="138" y="21"/>
                      <a:pt x="231" y="0"/>
                      <a:pt x="326" y="0"/>
                    </a:cubicBezTo>
                    <a:lnTo>
                      <a:pt x="812" y="0"/>
                    </a:lnTo>
                    <a:lnTo>
                      <a:pt x="812" y="0"/>
                    </a:lnTo>
                    <a:cubicBezTo>
                      <a:pt x="903" y="0"/>
                      <a:pt x="994" y="20"/>
                      <a:pt x="1076" y="59"/>
                    </a:cubicBezTo>
                    <a:lnTo>
                      <a:pt x="1139" y="88"/>
                    </a:lnTo>
                    <a:lnTo>
                      <a:pt x="1094" y="372"/>
                    </a:lnTo>
                    <a:lnTo>
                      <a:pt x="1094" y="372"/>
                    </a:lnTo>
                    <a:cubicBezTo>
                      <a:pt x="1070" y="525"/>
                      <a:pt x="1003" y="669"/>
                      <a:pt x="902" y="786"/>
                    </a:cubicBezTo>
                    <a:lnTo>
                      <a:pt x="575" y="1164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36" name="Freeform 44">
                <a:extLst>
                  <a:ext uri="{FF2B5EF4-FFF2-40B4-BE49-F238E27FC236}">
                    <a16:creationId xmlns:a16="http://schemas.microsoft.com/office/drawing/2014/main" id="{259EA8F4-F24B-C2CA-2338-904816526C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61232" y="8640459"/>
                <a:ext cx="1422672" cy="1450136"/>
              </a:xfrm>
              <a:custGeom>
                <a:avLst/>
                <a:gdLst>
                  <a:gd name="T0" fmla="*/ 575 w 1140"/>
                  <a:gd name="T1" fmla="*/ 1164 h 1165"/>
                  <a:gd name="T2" fmla="*/ 243 w 1140"/>
                  <a:gd name="T3" fmla="*/ 792 h 1165"/>
                  <a:gd name="T4" fmla="*/ 243 w 1140"/>
                  <a:gd name="T5" fmla="*/ 792 h 1165"/>
                  <a:gd name="T6" fmla="*/ 42 w 1140"/>
                  <a:gd name="T7" fmla="*/ 363 h 1165"/>
                  <a:gd name="T8" fmla="*/ 0 w 1140"/>
                  <a:gd name="T9" fmla="*/ 88 h 1165"/>
                  <a:gd name="T10" fmla="*/ 53 w 1140"/>
                  <a:gd name="T11" fmla="*/ 62 h 1165"/>
                  <a:gd name="T12" fmla="*/ 53 w 1140"/>
                  <a:gd name="T13" fmla="*/ 62 h 1165"/>
                  <a:gd name="T14" fmla="*/ 326 w 1140"/>
                  <a:gd name="T15" fmla="*/ 0 h 1165"/>
                  <a:gd name="T16" fmla="*/ 812 w 1140"/>
                  <a:gd name="T17" fmla="*/ 0 h 1165"/>
                  <a:gd name="T18" fmla="*/ 812 w 1140"/>
                  <a:gd name="T19" fmla="*/ 0 h 1165"/>
                  <a:gd name="T20" fmla="*/ 1076 w 1140"/>
                  <a:gd name="T21" fmla="*/ 59 h 1165"/>
                  <a:gd name="T22" fmla="*/ 1139 w 1140"/>
                  <a:gd name="T23" fmla="*/ 88 h 1165"/>
                  <a:gd name="T24" fmla="*/ 1094 w 1140"/>
                  <a:gd name="T25" fmla="*/ 372 h 1165"/>
                  <a:gd name="T26" fmla="*/ 1094 w 1140"/>
                  <a:gd name="T27" fmla="*/ 372 h 1165"/>
                  <a:gd name="T28" fmla="*/ 902 w 1140"/>
                  <a:gd name="T29" fmla="*/ 786 h 1165"/>
                  <a:gd name="T30" fmla="*/ 575 w 1140"/>
                  <a:gd name="T31" fmla="*/ 1164 h 1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40" h="1165">
                    <a:moveTo>
                      <a:pt x="575" y="1164"/>
                    </a:moveTo>
                    <a:lnTo>
                      <a:pt x="243" y="792"/>
                    </a:lnTo>
                    <a:lnTo>
                      <a:pt x="243" y="792"/>
                    </a:lnTo>
                    <a:cubicBezTo>
                      <a:pt x="136" y="671"/>
                      <a:pt x="66" y="523"/>
                      <a:pt x="42" y="363"/>
                    </a:cubicBezTo>
                    <a:lnTo>
                      <a:pt x="0" y="88"/>
                    </a:lnTo>
                    <a:lnTo>
                      <a:pt x="53" y="62"/>
                    </a:lnTo>
                    <a:lnTo>
                      <a:pt x="53" y="62"/>
                    </a:lnTo>
                    <a:cubicBezTo>
                      <a:pt x="138" y="21"/>
                      <a:pt x="231" y="0"/>
                      <a:pt x="326" y="0"/>
                    </a:cubicBezTo>
                    <a:lnTo>
                      <a:pt x="812" y="0"/>
                    </a:lnTo>
                    <a:lnTo>
                      <a:pt x="812" y="0"/>
                    </a:lnTo>
                    <a:cubicBezTo>
                      <a:pt x="903" y="0"/>
                      <a:pt x="994" y="20"/>
                      <a:pt x="1076" y="59"/>
                    </a:cubicBezTo>
                    <a:lnTo>
                      <a:pt x="1139" y="88"/>
                    </a:lnTo>
                    <a:lnTo>
                      <a:pt x="1094" y="372"/>
                    </a:lnTo>
                    <a:lnTo>
                      <a:pt x="1094" y="372"/>
                    </a:lnTo>
                    <a:cubicBezTo>
                      <a:pt x="1070" y="525"/>
                      <a:pt x="1003" y="669"/>
                      <a:pt x="902" y="786"/>
                    </a:cubicBezTo>
                    <a:lnTo>
                      <a:pt x="575" y="1164"/>
                    </a:lnTo>
                  </a:path>
                </a:pathLst>
              </a:custGeom>
              <a:solidFill>
                <a:srgbClr val="000000">
                  <a:alpha val="1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37" name="Freeform 38">
                <a:extLst>
                  <a:ext uri="{FF2B5EF4-FFF2-40B4-BE49-F238E27FC236}">
                    <a16:creationId xmlns:a16="http://schemas.microsoft.com/office/drawing/2014/main" id="{DC113D9C-3FB3-6E67-AD54-48F58B4342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1512" y="7453936"/>
                <a:ext cx="1866356" cy="333873"/>
              </a:xfrm>
              <a:custGeom>
                <a:avLst/>
                <a:gdLst>
                  <a:gd name="connsiteX0" fmla="*/ 1756807 w 1866356"/>
                  <a:gd name="connsiteY0" fmla="*/ 324 h 333873"/>
                  <a:gd name="connsiteX1" fmla="*/ 1866356 w 1866356"/>
                  <a:gd name="connsiteY1" fmla="*/ 122084 h 333873"/>
                  <a:gd name="connsiteX2" fmla="*/ 1691171 w 1866356"/>
                  <a:gd name="connsiteY2" fmla="*/ 333873 h 333873"/>
                  <a:gd name="connsiteX3" fmla="*/ 1554503 w 1866356"/>
                  <a:gd name="connsiteY3" fmla="*/ 173162 h 333873"/>
                  <a:gd name="connsiteX4" fmla="*/ 1691171 w 1866356"/>
                  <a:gd name="connsiteY4" fmla="*/ 12452 h 333873"/>
                  <a:gd name="connsiteX5" fmla="*/ 1756807 w 1866356"/>
                  <a:gd name="connsiteY5" fmla="*/ 324 h 333873"/>
                  <a:gd name="connsiteX6" fmla="*/ 110598 w 1866356"/>
                  <a:gd name="connsiteY6" fmla="*/ 324 h 333873"/>
                  <a:gd name="connsiteX7" fmla="*/ 176429 w 1866356"/>
                  <a:gd name="connsiteY7" fmla="*/ 12452 h 333873"/>
                  <a:gd name="connsiteX8" fmla="*/ 311857 w 1866356"/>
                  <a:gd name="connsiteY8" fmla="*/ 173162 h 333873"/>
                  <a:gd name="connsiteX9" fmla="*/ 176429 w 1866356"/>
                  <a:gd name="connsiteY9" fmla="*/ 333873 h 333873"/>
                  <a:gd name="connsiteX10" fmla="*/ 0 w 1866356"/>
                  <a:gd name="connsiteY10" fmla="*/ 122084 h 333873"/>
                  <a:gd name="connsiteX11" fmla="*/ 110598 w 1866356"/>
                  <a:gd name="connsiteY11" fmla="*/ 324 h 33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66356" h="333873">
                    <a:moveTo>
                      <a:pt x="1756807" y="324"/>
                    </a:moveTo>
                    <a:cubicBezTo>
                      <a:pt x="1818833" y="4821"/>
                      <a:pt x="1866356" y="55744"/>
                      <a:pt x="1866356" y="122084"/>
                    </a:cubicBezTo>
                    <a:cubicBezTo>
                      <a:pt x="1866356" y="211783"/>
                      <a:pt x="1779385" y="333873"/>
                      <a:pt x="1691171" y="333873"/>
                    </a:cubicBezTo>
                    <a:cubicBezTo>
                      <a:pt x="1602958" y="333873"/>
                      <a:pt x="1554503" y="261616"/>
                      <a:pt x="1554503" y="173162"/>
                    </a:cubicBezTo>
                    <a:cubicBezTo>
                      <a:pt x="1554503" y="84709"/>
                      <a:pt x="1609170" y="47335"/>
                      <a:pt x="1691171" y="12452"/>
                    </a:cubicBezTo>
                    <a:cubicBezTo>
                      <a:pt x="1713846" y="2485"/>
                      <a:pt x="1736132" y="-1175"/>
                      <a:pt x="1756807" y="324"/>
                    </a:cubicBezTo>
                    <a:close/>
                    <a:moveTo>
                      <a:pt x="110598" y="324"/>
                    </a:moveTo>
                    <a:cubicBezTo>
                      <a:pt x="131390" y="-1175"/>
                      <a:pt x="153754" y="2485"/>
                      <a:pt x="176429" y="12452"/>
                    </a:cubicBezTo>
                    <a:cubicBezTo>
                      <a:pt x="258431" y="47335"/>
                      <a:pt x="311857" y="84709"/>
                      <a:pt x="311857" y="173162"/>
                    </a:cubicBezTo>
                    <a:cubicBezTo>
                      <a:pt x="311857" y="261616"/>
                      <a:pt x="264643" y="333873"/>
                      <a:pt x="176429" y="333873"/>
                    </a:cubicBezTo>
                    <a:cubicBezTo>
                      <a:pt x="88214" y="333873"/>
                      <a:pt x="0" y="211783"/>
                      <a:pt x="0" y="122084"/>
                    </a:cubicBezTo>
                    <a:cubicBezTo>
                      <a:pt x="0" y="55744"/>
                      <a:pt x="48223" y="4821"/>
                      <a:pt x="110598" y="324"/>
                    </a:cubicBezTo>
                    <a:close/>
                  </a:path>
                </a:pathLst>
              </a:custGeom>
              <a:solidFill>
                <a:srgbClr val="F1786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38" name="Freeform 47">
                <a:extLst>
                  <a:ext uri="{FF2B5EF4-FFF2-40B4-BE49-F238E27FC236}">
                    <a16:creationId xmlns:a16="http://schemas.microsoft.com/office/drawing/2014/main" id="{CF62F5CF-32D6-628E-040B-2D51AFE3FB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19399" y="8228488"/>
                <a:ext cx="900842" cy="785491"/>
              </a:xfrm>
              <a:custGeom>
                <a:avLst/>
                <a:gdLst>
                  <a:gd name="T0" fmla="*/ 491 w 723"/>
                  <a:gd name="T1" fmla="*/ 628 h 629"/>
                  <a:gd name="T2" fmla="*/ 231 w 723"/>
                  <a:gd name="T3" fmla="*/ 628 h 629"/>
                  <a:gd name="T4" fmla="*/ 231 w 723"/>
                  <a:gd name="T5" fmla="*/ 628 h 629"/>
                  <a:gd name="T6" fmla="*/ 32 w 723"/>
                  <a:gd name="T7" fmla="*/ 509 h 629"/>
                  <a:gd name="T8" fmla="*/ 0 w 723"/>
                  <a:gd name="T9" fmla="*/ 447 h 629"/>
                  <a:gd name="T10" fmla="*/ 95 w 723"/>
                  <a:gd name="T11" fmla="*/ 339 h 629"/>
                  <a:gd name="T12" fmla="*/ 95 w 723"/>
                  <a:gd name="T13" fmla="*/ 0 h 629"/>
                  <a:gd name="T14" fmla="*/ 626 w 723"/>
                  <a:gd name="T15" fmla="*/ 0 h 629"/>
                  <a:gd name="T16" fmla="*/ 626 w 723"/>
                  <a:gd name="T17" fmla="*/ 339 h 629"/>
                  <a:gd name="T18" fmla="*/ 722 w 723"/>
                  <a:gd name="T19" fmla="*/ 447 h 629"/>
                  <a:gd name="T20" fmla="*/ 689 w 723"/>
                  <a:gd name="T21" fmla="*/ 509 h 629"/>
                  <a:gd name="T22" fmla="*/ 689 w 723"/>
                  <a:gd name="T23" fmla="*/ 509 h 629"/>
                  <a:gd name="T24" fmla="*/ 491 w 723"/>
                  <a:gd name="T25" fmla="*/ 628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23" h="629">
                    <a:moveTo>
                      <a:pt x="491" y="628"/>
                    </a:moveTo>
                    <a:lnTo>
                      <a:pt x="231" y="628"/>
                    </a:lnTo>
                    <a:lnTo>
                      <a:pt x="231" y="628"/>
                    </a:lnTo>
                    <a:cubicBezTo>
                      <a:pt x="147" y="628"/>
                      <a:pt x="71" y="582"/>
                      <a:pt x="32" y="509"/>
                    </a:cubicBezTo>
                    <a:lnTo>
                      <a:pt x="0" y="447"/>
                    </a:lnTo>
                    <a:lnTo>
                      <a:pt x="95" y="339"/>
                    </a:lnTo>
                    <a:lnTo>
                      <a:pt x="95" y="0"/>
                    </a:lnTo>
                    <a:lnTo>
                      <a:pt x="626" y="0"/>
                    </a:lnTo>
                    <a:lnTo>
                      <a:pt x="626" y="339"/>
                    </a:lnTo>
                    <a:lnTo>
                      <a:pt x="722" y="447"/>
                    </a:lnTo>
                    <a:lnTo>
                      <a:pt x="689" y="509"/>
                    </a:lnTo>
                    <a:lnTo>
                      <a:pt x="689" y="509"/>
                    </a:lnTo>
                    <a:cubicBezTo>
                      <a:pt x="650" y="583"/>
                      <a:pt x="574" y="628"/>
                      <a:pt x="491" y="628"/>
                    </a:cubicBezTo>
                  </a:path>
                </a:pathLst>
              </a:custGeom>
              <a:solidFill>
                <a:srgbClr val="FDAE7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39" name="Freeform 48">
                <a:extLst>
                  <a:ext uri="{FF2B5EF4-FFF2-40B4-BE49-F238E27FC236}">
                    <a16:creationId xmlns:a16="http://schemas.microsoft.com/office/drawing/2014/main" id="{954B08E4-F794-3975-5BE1-1CA7B58EE6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40245" y="8228488"/>
                <a:ext cx="664644" cy="368028"/>
              </a:xfrm>
              <a:custGeom>
                <a:avLst/>
                <a:gdLst>
                  <a:gd name="T0" fmla="*/ 531 w 532"/>
                  <a:gd name="T1" fmla="*/ 0 h 296"/>
                  <a:gd name="T2" fmla="*/ 0 w 532"/>
                  <a:gd name="T3" fmla="*/ 0 h 296"/>
                  <a:gd name="T4" fmla="*/ 0 w 532"/>
                  <a:gd name="T5" fmla="*/ 295 h 296"/>
                  <a:gd name="T6" fmla="*/ 531 w 532"/>
                  <a:gd name="T7" fmla="*/ 148 h 296"/>
                  <a:gd name="T8" fmla="*/ 531 w 532"/>
                  <a:gd name="T9" fmla="*/ 0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2" h="296">
                    <a:moveTo>
                      <a:pt x="531" y="0"/>
                    </a:moveTo>
                    <a:lnTo>
                      <a:pt x="0" y="0"/>
                    </a:lnTo>
                    <a:lnTo>
                      <a:pt x="0" y="295"/>
                    </a:lnTo>
                    <a:lnTo>
                      <a:pt x="531" y="148"/>
                    </a:lnTo>
                    <a:lnTo>
                      <a:pt x="531" y="0"/>
                    </a:lnTo>
                  </a:path>
                </a:pathLst>
              </a:custGeom>
              <a:solidFill>
                <a:srgbClr val="F1786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40" name="Freeform 49">
                <a:extLst>
                  <a:ext uri="{FF2B5EF4-FFF2-40B4-BE49-F238E27FC236}">
                    <a16:creationId xmlns:a16="http://schemas.microsoft.com/office/drawing/2014/main" id="{A2D1D8B6-D80A-3DD1-0C6C-64D6BCBF37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8839" y="6646523"/>
                <a:ext cx="1592952" cy="1697319"/>
              </a:xfrm>
              <a:custGeom>
                <a:avLst/>
                <a:gdLst>
                  <a:gd name="T0" fmla="*/ 1280 w 1281"/>
                  <a:gd name="T1" fmla="*/ 640 h 1362"/>
                  <a:gd name="T2" fmla="*/ 1280 w 1281"/>
                  <a:gd name="T3" fmla="*/ 640 h 1362"/>
                  <a:gd name="T4" fmla="*/ 640 w 1281"/>
                  <a:gd name="T5" fmla="*/ 1361 h 1362"/>
                  <a:gd name="T6" fmla="*/ 640 w 1281"/>
                  <a:gd name="T7" fmla="*/ 1361 h 1362"/>
                  <a:gd name="T8" fmla="*/ 0 w 1281"/>
                  <a:gd name="T9" fmla="*/ 640 h 1362"/>
                  <a:gd name="T10" fmla="*/ 0 w 1281"/>
                  <a:gd name="T11" fmla="*/ 640 h 1362"/>
                  <a:gd name="T12" fmla="*/ 640 w 1281"/>
                  <a:gd name="T13" fmla="*/ 0 h 1362"/>
                  <a:gd name="T14" fmla="*/ 640 w 1281"/>
                  <a:gd name="T15" fmla="*/ 0 h 1362"/>
                  <a:gd name="T16" fmla="*/ 1280 w 1281"/>
                  <a:gd name="T17" fmla="*/ 640 h 1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1" h="1362">
                    <a:moveTo>
                      <a:pt x="1280" y="640"/>
                    </a:moveTo>
                    <a:lnTo>
                      <a:pt x="1280" y="640"/>
                    </a:lnTo>
                    <a:cubicBezTo>
                      <a:pt x="1280" y="994"/>
                      <a:pt x="994" y="1361"/>
                      <a:pt x="640" y="1361"/>
                    </a:cubicBezTo>
                    <a:lnTo>
                      <a:pt x="640" y="1361"/>
                    </a:lnTo>
                    <a:cubicBezTo>
                      <a:pt x="287" y="1361"/>
                      <a:pt x="0" y="994"/>
                      <a:pt x="0" y="640"/>
                    </a:cubicBezTo>
                    <a:lnTo>
                      <a:pt x="0" y="640"/>
                    </a:lnTo>
                    <a:cubicBezTo>
                      <a:pt x="0" y="286"/>
                      <a:pt x="287" y="0"/>
                      <a:pt x="640" y="0"/>
                    </a:cubicBezTo>
                    <a:lnTo>
                      <a:pt x="640" y="0"/>
                    </a:lnTo>
                    <a:cubicBezTo>
                      <a:pt x="994" y="0"/>
                      <a:pt x="1280" y="286"/>
                      <a:pt x="1280" y="640"/>
                    </a:cubicBezTo>
                  </a:path>
                </a:pathLst>
              </a:custGeom>
              <a:solidFill>
                <a:srgbClr val="FDAE7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41" name="Freeform 42">
                <a:extLst>
                  <a:ext uri="{FF2B5EF4-FFF2-40B4-BE49-F238E27FC236}">
                    <a16:creationId xmlns:a16="http://schemas.microsoft.com/office/drawing/2014/main" id="{596EB749-61B2-FCF7-7EB8-159B7485CF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34191" y="7236732"/>
                <a:ext cx="892288" cy="325884"/>
              </a:xfrm>
              <a:custGeom>
                <a:avLst/>
                <a:gdLst>
                  <a:gd name="connsiteX0" fmla="*/ 720643 w 892288"/>
                  <a:gd name="connsiteY0" fmla="*/ 162326 h 325884"/>
                  <a:gd name="connsiteX1" fmla="*/ 802417 w 892288"/>
                  <a:gd name="connsiteY1" fmla="*/ 243490 h 325884"/>
                  <a:gd name="connsiteX2" fmla="*/ 720643 w 892288"/>
                  <a:gd name="connsiteY2" fmla="*/ 325884 h 325884"/>
                  <a:gd name="connsiteX3" fmla="*/ 638868 w 892288"/>
                  <a:gd name="connsiteY3" fmla="*/ 243490 h 325884"/>
                  <a:gd name="connsiteX4" fmla="*/ 720643 w 892288"/>
                  <a:gd name="connsiteY4" fmla="*/ 162326 h 325884"/>
                  <a:gd name="connsiteX5" fmla="*/ 166476 w 892288"/>
                  <a:gd name="connsiteY5" fmla="*/ 162326 h 325884"/>
                  <a:gd name="connsiteX6" fmla="*/ 247640 w 892288"/>
                  <a:gd name="connsiteY6" fmla="*/ 243490 h 325884"/>
                  <a:gd name="connsiteX7" fmla="*/ 166476 w 892288"/>
                  <a:gd name="connsiteY7" fmla="*/ 325884 h 325884"/>
                  <a:gd name="connsiteX8" fmla="*/ 84082 w 892288"/>
                  <a:gd name="connsiteY8" fmla="*/ 243490 h 325884"/>
                  <a:gd name="connsiteX9" fmla="*/ 166476 w 892288"/>
                  <a:gd name="connsiteY9" fmla="*/ 162326 h 325884"/>
                  <a:gd name="connsiteX10" fmla="*/ 727367 w 892288"/>
                  <a:gd name="connsiteY10" fmla="*/ 1302 h 325884"/>
                  <a:gd name="connsiteX11" fmla="*/ 878525 w 892288"/>
                  <a:gd name="connsiteY11" fmla="*/ 25630 h 325884"/>
                  <a:gd name="connsiteX12" fmla="*/ 889632 w 892288"/>
                  <a:gd name="connsiteY12" fmla="*/ 59724 h 325884"/>
                  <a:gd name="connsiteX13" fmla="*/ 856312 w 892288"/>
                  <a:gd name="connsiteY13" fmla="*/ 72351 h 325884"/>
                  <a:gd name="connsiteX14" fmla="*/ 655153 w 892288"/>
                  <a:gd name="connsiteY14" fmla="*/ 72351 h 325884"/>
                  <a:gd name="connsiteX15" fmla="*/ 645280 w 892288"/>
                  <a:gd name="connsiteY15" fmla="*/ 73614 h 325884"/>
                  <a:gd name="connsiteX16" fmla="*/ 621832 w 892288"/>
                  <a:gd name="connsiteY16" fmla="*/ 58461 h 325884"/>
                  <a:gd name="connsiteX17" fmla="*/ 635408 w 892288"/>
                  <a:gd name="connsiteY17" fmla="*/ 24367 h 325884"/>
                  <a:gd name="connsiteX18" fmla="*/ 727367 w 892288"/>
                  <a:gd name="connsiteY18" fmla="*/ 1302 h 325884"/>
                  <a:gd name="connsiteX19" fmla="*/ 168430 w 892288"/>
                  <a:gd name="connsiteY19" fmla="*/ 1302 h 325884"/>
                  <a:gd name="connsiteX20" fmla="*/ 261782 w 892288"/>
                  <a:gd name="connsiteY20" fmla="*/ 24367 h 325884"/>
                  <a:gd name="connsiteX21" fmla="*/ 275562 w 892288"/>
                  <a:gd name="connsiteY21" fmla="*/ 58461 h 325884"/>
                  <a:gd name="connsiteX22" fmla="*/ 251759 w 892288"/>
                  <a:gd name="connsiteY22" fmla="*/ 73614 h 325884"/>
                  <a:gd name="connsiteX23" fmla="*/ 241737 w 892288"/>
                  <a:gd name="connsiteY23" fmla="*/ 72351 h 325884"/>
                  <a:gd name="connsiteX24" fmla="*/ 37535 w 892288"/>
                  <a:gd name="connsiteY24" fmla="*/ 72351 h 325884"/>
                  <a:gd name="connsiteX25" fmla="*/ 2457 w 892288"/>
                  <a:gd name="connsiteY25" fmla="*/ 59724 h 325884"/>
                  <a:gd name="connsiteX26" fmla="*/ 14985 w 892288"/>
                  <a:gd name="connsiteY26" fmla="*/ 25630 h 325884"/>
                  <a:gd name="connsiteX27" fmla="*/ 168430 w 892288"/>
                  <a:gd name="connsiteY27" fmla="*/ 1302 h 325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892288" h="325884">
                    <a:moveTo>
                      <a:pt x="720643" y="162326"/>
                    </a:moveTo>
                    <a:cubicBezTo>
                      <a:pt x="765247" y="162326"/>
                      <a:pt x="802417" y="199219"/>
                      <a:pt x="802417" y="243490"/>
                    </a:cubicBezTo>
                    <a:cubicBezTo>
                      <a:pt x="802417" y="288992"/>
                      <a:pt x="765247" y="325884"/>
                      <a:pt x="720643" y="325884"/>
                    </a:cubicBezTo>
                    <a:cubicBezTo>
                      <a:pt x="676038" y="325884"/>
                      <a:pt x="638868" y="288992"/>
                      <a:pt x="638868" y="243490"/>
                    </a:cubicBezTo>
                    <a:cubicBezTo>
                      <a:pt x="638868" y="199219"/>
                      <a:pt x="676038" y="162326"/>
                      <a:pt x="720643" y="162326"/>
                    </a:cubicBezTo>
                    <a:close/>
                    <a:moveTo>
                      <a:pt x="166476" y="162326"/>
                    </a:moveTo>
                    <a:cubicBezTo>
                      <a:pt x="211977" y="162326"/>
                      <a:pt x="247640" y="199219"/>
                      <a:pt x="247640" y="243490"/>
                    </a:cubicBezTo>
                    <a:cubicBezTo>
                      <a:pt x="247640" y="288992"/>
                      <a:pt x="211977" y="325884"/>
                      <a:pt x="166476" y="325884"/>
                    </a:cubicBezTo>
                    <a:cubicBezTo>
                      <a:pt x="120975" y="325884"/>
                      <a:pt x="84082" y="288992"/>
                      <a:pt x="84082" y="243490"/>
                    </a:cubicBezTo>
                    <a:cubicBezTo>
                      <a:pt x="84082" y="199219"/>
                      <a:pt x="120975" y="162326"/>
                      <a:pt x="166476" y="162326"/>
                    </a:cubicBezTo>
                    <a:close/>
                    <a:moveTo>
                      <a:pt x="727367" y="1302"/>
                    </a:moveTo>
                    <a:cubicBezTo>
                      <a:pt x="812809" y="-6570"/>
                      <a:pt x="874823" y="23736"/>
                      <a:pt x="878525" y="25630"/>
                    </a:cubicBezTo>
                    <a:cubicBezTo>
                      <a:pt x="890867" y="31943"/>
                      <a:pt x="895803" y="47096"/>
                      <a:pt x="889632" y="59724"/>
                    </a:cubicBezTo>
                    <a:cubicBezTo>
                      <a:pt x="883462" y="72351"/>
                      <a:pt x="868653" y="78665"/>
                      <a:pt x="856312" y="72351"/>
                    </a:cubicBezTo>
                    <a:cubicBezTo>
                      <a:pt x="855078" y="71089"/>
                      <a:pt x="762520" y="26892"/>
                      <a:pt x="655153" y="72351"/>
                    </a:cubicBezTo>
                    <a:cubicBezTo>
                      <a:pt x="651451" y="73614"/>
                      <a:pt x="648983" y="73614"/>
                      <a:pt x="645280" y="73614"/>
                    </a:cubicBezTo>
                    <a:cubicBezTo>
                      <a:pt x="635408" y="73614"/>
                      <a:pt x="625535" y="67300"/>
                      <a:pt x="621832" y="58461"/>
                    </a:cubicBezTo>
                    <a:cubicBezTo>
                      <a:pt x="616896" y="45834"/>
                      <a:pt x="623067" y="29418"/>
                      <a:pt x="635408" y="24367"/>
                    </a:cubicBezTo>
                    <a:cubicBezTo>
                      <a:pt x="667803" y="10792"/>
                      <a:pt x="698887" y="3926"/>
                      <a:pt x="727367" y="1302"/>
                    </a:cubicBezTo>
                    <a:close/>
                    <a:moveTo>
                      <a:pt x="168430" y="1302"/>
                    </a:moveTo>
                    <a:cubicBezTo>
                      <a:pt x="197342" y="3926"/>
                      <a:pt x="228897" y="10792"/>
                      <a:pt x="261782" y="24367"/>
                    </a:cubicBezTo>
                    <a:cubicBezTo>
                      <a:pt x="274309" y="29418"/>
                      <a:pt x="280573" y="45834"/>
                      <a:pt x="275562" y="58461"/>
                    </a:cubicBezTo>
                    <a:cubicBezTo>
                      <a:pt x="270551" y="67300"/>
                      <a:pt x="261782" y="73614"/>
                      <a:pt x="251759" y="73614"/>
                    </a:cubicBezTo>
                    <a:cubicBezTo>
                      <a:pt x="248001" y="73614"/>
                      <a:pt x="245495" y="73614"/>
                      <a:pt x="241737" y="72351"/>
                    </a:cubicBezTo>
                    <a:cubicBezTo>
                      <a:pt x="131493" y="26892"/>
                      <a:pt x="37535" y="71089"/>
                      <a:pt x="37535" y="72351"/>
                    </a:cubicBezTo>
                    <a:cubicBezTo>
                      <a:pt x="23754" y="78665"/>
                      <a:pt x="8721" y="72351"/>
                      <a:pt x="2457" y="59724"/>
                    </a:cubicBezTo>
                    <a:cubicBezTo>
                      <a:pt x="-3807" y="47096"/>
                      <a:pt x="2457" y="31943"/>
                      <a:pt x="14985" y="25630"/>
                    </a:cubicBezTo>
                    <a:cubicBezTo>
                      <a:pt x="18743" y="23736"/>
                      <a:pt x="81695" y="-6570"/>
                      <a:pt x="168430" y="1302"/>
                    </a:cubicBezTo>
                    <a:close/>
                  </a:path>
                </a:pathLst>
              </a:custGeom>
              <a:solidFill>
                <a:srgbClr val="0F125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42" name="Freeform 43">
                <a:extLst>
                  <a:ext uri="{FF2B5EF4-FFF2-40B4-BE49-F238E27FC236}">
                    <a16:creationId xmlns:a16="http://schemas.microsoft.com/office/drawing/2014/main" id="{68BE30BF-8889-C5FF-52BD-7E6CEF9D3C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76583" y="7574831"/>
                <a:ext cx="1201705" cy="240443"/>
              </a:xfrm>
              <a:custGeom>
                <a:avLst/>
                <a:gdLst>
                  <a:gd name="connsiteX0" fmla="*/ 1082107 w 1201705"/>
                  <a:gd name="connsiteY0" fmla="*/ 0 h 240443"/>
                  <a:gd name="connsiteX1" fmla="*/ 1201705 w 1201705"/>
                  <a:gd name="connsiteY1" fmla="*/ 119599 h 240443"/>
                  <a:gd name="connsiteX2" fmla="*/ 1082107 w 1201705"/>
                  <a:gd name="connsiteY2" fmla="*/ 240443 h 240443"/>
                  <a:gd name="connsiteX3" fmla="*/ 961262 w 1201705"/>
                  <a:gd name="connsiteY3" fmla="*/ 119599 h 240443"/>
                  <a:gd name="connsiteX4" fmla="*/ 1082107 w 1201705"/>
                  <a:gd name="connsiteY4" fmla="*/ 0 h 240443"/>
                  <a:gd name="connsiteX5" fmla="*/ 119599 w 1201705"/>
                  <a:gd name="connsiteY5" fmla="*/ 0 h 240443"/>
                  <a:gd name="connsiteX6" fmla="*/ 240443 w 1201705"/>
                  <a:gd name="connsiteY6" fmla="*/ 119599 h 240443"/>
                  <a:gd name="connsiteX7" fmla="*/ 119599 w 1201705"/>
                  <a:gd name="connsiteY7" fmla="*/ 240443 h 240443"/>
                  <a:gd name="connsiteX8" fmla="*/ 0 w 1201705"/>
                  <a:gd name="connsiteY8" fmla="*/ 119599 h 240443"/>
                  <a:gd name="connsiteX9" fmla="*/ 119599 w 1201705"/>
                  <a:gd name="connsiteY9" fmla="*/ 0 h 240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1705" h="240443">
                    <a:moveTo>
                      <a:pt x="1082107" y="0"/>
                    </a:moveTo>
                    <a:cubicBezTo>
                      <a:pt x="1148135" y="0"/>
                      <a:pt x="1201705" y="53570"/>
                      <a:pt x="1201705" y="119599"/>
                    </a:cubicBezTo>
                    <a:cubicBezTo>
                      <a:pt x="1201705" y="186873"/>
                      <a:pt x="1148135" y="240443"/>
                      <a:pt x="1082107" y="240443"/>
                    </a:cubicBezTo>
                    <a:cubicBezTo>
                      <a:pt x="1016078" y="240443"/>
                      <a:pt x="961262" y="186873"/>
                      <a:pt x="961262" y="119599"/>
                    </a:cubicBezTo>
                    <a:cubicBezTo>
                      <a:pt x="961262" y="53570"/>
                      <a:pt x="1016078" y="0"/>
                      <a:pt x="1082107" y="0"/>
                    </a:cubicBezTo>
                    <a:close/>
                    <a:moveTo>
                      <a:pt x="119599" y="0"/>
                    </a:moveTo>
                    <a:cubicBezTo>
                      <a:pt x="186873" y="0"/>
                      <a:pt x="240443" y="53570"/>
                      <a:pt x="240443" y="119599"/>
                    </a:cubicBezTo>
                    <a:cubicBezTo>
                      <a:pt x="240443" y="186873"/>
                      <a:pt x="186873" y="240443"/>
                      <a:pt x="119599" y="240443"/>
                    </a:cubicBezTo>
                    <a:cubicBezTo>
                      <a:pt x="53570" y="240443"/>
                      <a:pt x="0" y="186873"/>
                      <a:pt x="0" y="119599"/>
                    </a:cubicBezTo>
                    <a:cubicBezTo>
                      <a:pt x="0" y="53570"/>
                      <a:pt x="53570" y="0"/>
                      <a:pt x="119599" y="0"/>
                    </a:cubicBezTo>
                    <a:close/>
                  </a:path>
                </a:pathLst>
              </a:custGeom>
              <a:solidFill>
                <a:srgbClr val="F6486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43" name="Freeform 54">
                <a:extLst>
                  <a:ext uri="{FF2B5EF4-FFF2-40B4-BE49-F238E27FC236}">
                    <a16:creationId xmlns:a16="http://schemas.microsoft.com/office/drawing/2014/main" id="{454D65AB-9CE1-5FD9-B43E-8309BDAAB2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1935" y="7547363"/>
                <a:ext cx="186759" cy="181269"/>
              </a:xfrm>
              <a:custGeom>
                <a:avLst/>
                <a:gdLst>
                  <a:gd name="T0" fmla="*/ 77 w 152"/>
                  <a:gd name="T1" fmla="*/ 0 h 147"/>
                  <a:gd name="T2" fmla="*/ 0 w 152"/>
                  <a:gd name="T3" fmla="*/ 146 h 147"/>
                  <a:gd name="T4" fmla="*/ 151 w 152"/>
                  <a:gd name="T5" fmla="*/ 146 h 147"/>
                  <a:gd name="T6" fmla="*/ 77 w 152"/>
                  <a:gd name="T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147">
                    <a:moveTo>
                      <a:pt x="77" y="0"/>
                    </a:moveTo>
                    <a:lnTo>
                      <a:pt x="0" y="146"/>
                    </a:lnTo>
                    <a:lnTo>
                      <a:pt x="151" y="146"/>
                    </a:lnTo>
                    <a:lnTo>
                      <a:pt x="77" y="0"/>
                    </a:lnTo>
                  </a:path>
                </a:pathLst>
              </a:custGeom>
              <a:solidFill>
                <a:srgbClr val="FFC8A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44" name="Freeform 45">
                <a:extLst>
                  <a:ext uri="{FF2B5EF4-FFF2-40B4-BE49-F238E27FC236}">
                    <a16:creationId xmlns:a16="http://schemas.microsoft.com/office/drawing/2014/main" id="{7D7C3501-6B9D-0FBE-935F-A16C644CC8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34893" y="7750605"/>
                <a:ext cx="1679588" cy="339325"/>
              </a:xfrm>
              <a:custGeom>
                <a:avLst/>
                <a:gdLst>
                  <a:gd name="connsiteX0" fmla="*/ 1679588 w 1679588"/>
                  <a:gd name="connsiteY0" fmla="*/ 5491 h 339325"/>
                  <a:gd name="connsiteX1" fmla="*/ 1564398 w 1679588"/>
                  <a:gd name="connsiteY1" fmla="*/ 282449 h 339325"/>
                  <a:gd name="connsiteX2" fmla="*/ 1394116 w 1679588"/>
                  <a:gd name="connsiteY2" fmla="*/ 339325 h 339325"/>
                  <a:gd name="connsiteX3" fmla="*/ 1340277 w 1679588"/>
                  <a:gd name="connsiteY3" fmla="*/ 335616 h 339325"/>
                  <a:gd name="connsiteX4" fmla="*/ 1342781 w 1679588"/>
                  <a:gd name="connsiteY4" fmla="*/ 319542 h 339325"/>
                  <a:gd name="connsiteX5" fmla="*/ 1553129 w 1679588"/>
                  <a:gd name="connsiteY5" fmla="*/ 268849 h 339325"/>
                  <a:gd name="connsiteX6" fmla="*/ 1665815 w 1679588"/>
                  <a:gd name="connsiteY6" fmla="*/ 15383 h 339325"/>
                  <a:gd name="connsiteX7" fmla="*/ 0 w 1679588"/>
                  <a:gd name="connsiteY7" fmla="*/ 0 h 339325"/>
                  <a:gd name="connsiteX8" fmla="*/ 16067 w 1679588"/>
                  <a:gd name="connsiteY8" fmla="*/ 11128 h 339325"/>
                  <a:gd name="connsiteX9" fmla="*/ 138421 w 1679588"/>
                  <a:gd name="connsiteY9" fmla="*/ 259647 h 339325"/>
                  <a:gd name="connsiteX10" fmla="*/ 343581 w 1679588"/>
                  <a:gd name="connsiteY10" fmla="*/ 315286 h 339325"/>
                  <a:gd name="connsiteX11" fmla="*/ 344817 w 1679588"/>
                  <a:gd name="connsiteY11" fmla="*/ 331359 h 339325"/>
                  <a:gd name="connsiteX12" fmla="*/ 306504 w 1679588"/>
                  <a:gd name="connsiteY12" fmla="*/ 333832 h 339325"/>
                  <a:gd name="connsiteX13" fmla="*/ 127298 w 1679588"/>
                  <a:gd name="connsiteY13" fmla="*/ 272011 h 339325"/>
                  <a:gd name="connsiteX14" fmla="*/ 0 w 1679588"/>
                  <a:gd name="connsiteY14" fmla="*/ 0 h 339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79588" h="339325">
                    <a:moveTo>
                      <a:pt x="1679588" y="5491"/>
                    </a:moveTo>
                    <a:cubicBezTo>
                      <a:pt x="1679588" y="12910"/>
                      <a:pt x="1675832" y="188482"/>
                      <a:pt x="1564398" y="282449"/>
                    </a:cubicBezTo>
                    <a:cubicBezTo>
                      <a:pt x="1519323" y="319542"/>
                      <a:pt x="1461728" y="339325"/>
                      <a:pt x="1394116" y="339325"/>
                    </a:cubicBezTo>
                    <a:cubicBezTo>
                      <a:pt x="1377839" y="339325"/>
                      <a:pt x="1359058" y="338088"/>
                      <a:pt x="1340277" y="335616"/>
                    </a:cubicBezTo>
                    <a:lnTo>
                      <a:pt x="1342781" y="319542"/>
                    </a:lnTo>
                    <a:cubicBezTo>
                      <a:pt x="1429174" y="331906"/>
                      <a:pt x="1499290" y="313360"/>
                      <a:pt x="1553129" y="268849"/>
                    </a:cubicBezTo>
                    <a:cubicBezTo>
                      <a:pt x="1659555" y="181063"/>
                      <a:pt x="1665815" y="16619"/>
                      <a:pt x="1665815" y="15383"/>
                    </a:cubicBezTo>
                    <a:close/>
                    <a:moveTo>
                      <a:pt x="0" y="0"/>
                    </a:moveTo>
                    <a:lnTo>
                      <a:pt x="16067" y="11128"/>
                    </a:lnTo>
                    <a:cubicBezTo>
                      <a:pt x="16067" y="12364"/>
                      <a:pt x="29662" y="170625"/>
                      <a:pt x="138421" y="259647"/>
                    </a:cubicBezTo>
                    <a:cubicBezTo>
                      <a:pt x="192801" y="304158"/>
                      <a:pt x="262012" y="322704"/>
                      <a:pt x="343581" y="315286"/>
                    </a:cubicBezTo>
                    <a:lnTo>
                      <a:pt x="344817" y="331359"/>
                    </a:lnTo>
                    <a:cubicBezTo>
                      <a:pt x="332458" y="332595"/>
                      <a:pt x="318863" y="333832"/>
                      <a:pt x="306504" y="333832"/>
                    </a:cubicBezTo>
                    <a:cubicBezTo>
                      <a:pt x="237293" y="333832"/>
                      <a:pt x="176734" y="312813"/>
                      <a:pt x="127298" y="272011"/>
                    </a:cubicBezTo>
                    <a:cubicBezTo>
                      <a:pt x="13595" y="178044"/>
                      <a:pt x="1236" y="6182"/>
                      <a:pt x="0" y="0"/>
                    </a:cubicBezTo>
                    <a:close/>
                  </a:path>
                </a:pathLst>
              </a:custGeom>
              <a:solidFill>
                <a:srgbClr val="9CCDD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45" name="Freeform 46">
                <a:extLst>
                  <a:ext uri="{FF2B5EF4-FFF2-40B4-BE49-F238E27FC236}">
                    <a16:creationId xmlns:a16="http://schemas.microsoft.com/office/drawing/2014/main" id="{36477A8E-8B94-5A86-DAB3-9AF7EC934B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41764" y="6860034"/>
                <a:ext cx="1666403" cy="728091"/>
              </a:xfrm>
              <a:custGeom>
                <a:avLst/>
                <a:gdLst>
                  <a:gd name="connsiteX0" fmla="*/ 1518321 w 1666403"/>
                  <a:gd name="connsiteY0" fmla="*/ 84 h 728091"/>
                  <a:gd name="connsiteX1" fmla="*/ 1551238 w 1666403"/>
                  <a:gd name="connsiteY1" fmla="*/ 1113 h 728091"/>
                  <a:gd name="connsiteX2" fmla="*/ 1625634 w 1666403"/>
                  <a:gd name="connsiteY2" fmla="*/ 728073 h 728091"/>
                  <a:gd name="connsiteX3" fmla="*/ 1421044 w 1666403"/>
                  <a:gd name="connsiteY3" fmla="*/ 447230 h 728091"/>
                  <a:gd name="connsiteX4" fmla="*/ 1274731 w 1666403"/>
                  <a:gd name="connsiteY4" fmla="*/ 136564 h 728091"/>
                  <a:gd name="connsiteX5" fmla="*/ 1518321 w 1666403"/>
                  <a:gd name="connsiteY5" fmla="*/ 84 h 728091"/>
                  <a:gd name="connsiteX6" fmla="*/ 147729 w 1666403"/>
                  <a:gd name="connsiteY6" fmla="*/ 62 h 728091"/>
                  <a:gd name="connsiteX7" fmla="*/ 392366 w 1666403"/>
                  <a:gd name="connsiteY7" fmla="*/ 136412 h 728091"/>
                  <a:gd name="connsiteX8" fmla="*/ 246053 w 1666403"/>
                  <a:gd name="connsiteY8" fmla="*/ 446785 h 728091"/>
                  <a:gd name="connsiteX9" fmla="*/ 41463 w 1666403"/>
                  <a:gd name="connsiteY9" fmla="*/ 727361 h 728091"/>
                  <a:gd name="connsiteX10" fmla="*/ 114619 w 1666403"/>
                  <a:gd name="connsiteY10" fmla="*/ 1090 h 728091"/>
                  <a:gd name="connsiteX11" fmla="*/ 147729 w 1666403"/>
                  <a:gd name="connsiteY11" fmla="*/ 62 h 728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666403" h="728091">
                    <a:moveTo>
                      <a:pt x="1518321" y="84"/>
                    </a:moveTo>
                    <a:cubicBezTo>
                      <a:pt x="1538529" y="-285"/>
                      <a:pt x="1551238" y="1113"/>
                      <a:pt x="1551238" y="1113"/>
                    </a:cubicBezTo>
                    <a:cubicBezTo>
                      <a:pt x="1551238" y="1113"/>
                      <a:pt x="1749628" y="337876"/>
                      <a:pt x="1625634" y="728073"/>
                    </a:cubicBezTo>
                    <a:cubicBezTo>
                      <a:pt x="1625634" y="728073"/>
                      <a:pt x="1476841" y="735529"/>
                      <a:pt x="1421044" y="447230"/>
                    </a:cubicBezTo>
                    <a:cubicBezTo>
                      <a:pt x="1421044" y="447230"/>
                      <a:pt x="1201575" y="295625"/>
                      <a:pt x="1274731" y="136564"/>
                    </a:cubicBezTo>
                    <a:cubicBezTo>
                      <a:pt x="1329599" y="18200"/>
                      <a:pt x="1457700" y="1191"/>
                      <a:pt x="1518321" y="84"/>
                    </a:cubicBezTo>
                    <a:close/>
                    <a:moveTo>
                      <a:pt x="147729" y="62"/>
                    </a:moveTo>
                    <a:cubicBezTo>
                      <a:pt x="208699" y="1168"/>
                      <a:pt x="337498" y="18161"/>
                      <a:pt x="392366" y="136412"/>
                    </a:cubicBezTo>
                    <a:cubicBezTo>
                      <a:pt x="464282" y="295323"/>
                      <a:pt x="246053" y="446785"/>
                      <a:pt x="246053" y="446785"/>
                    </a:cubicBezTo>
                    <a:cubicBezTo>
                      <a:pt x="146858" y="741018"/>
                      <a:pt x="41463" y="727361"/>
                      <a:pt x="41463" y="727361"/>
                    </a:cubicBezTo>
                    <a:cubicBezTo>
                      <a:pt x="-83771" y="337534"/>
                      <a:pt x="114619" y="1090"/>
                      <a:pt x="114619" y="1090"/>
                    </a:cubicBezTo>
                    <a:cubicBezTo>
                      <a:pt x="114619" y="1090"/>
                      <a:pt x="127406" y="-306"/>
                      <a:pt x="147729" y="62"/>
                    </a:cubicBezTo>
                    <a:close/>
                  </a:path>
                </a:pathLst>
              </a:custGeom>
              <a:solidFill>
                <a:srgbClr val="26266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46" name="Freeform 61">
                <a:extLst>
                  <a:ext uri="{FF2B5EF4-FFF2-40B4-BE49-F238E27FC236}">
                    <a16:creationId xmlns:a16="http://schemas.microsoft.com/office/drawing/2014/main" id="{A24EA16F-9841-D4CC-549F-C6A09724EF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05318" y="12073543"/>
                <a:ext cx="2334497" cy="263662"/>
              </a:xfrm>
              <a:custGeom>
                <a:avLst/>
                <a:gdLst>
                  <a:gd name="T0" fmla="*/ 1871 w 1872"/>
                  <a:gd name="T1" fmla="*/ 0 h 212"/>
                  <a:gd name="T2" fmla="*/ 0 w 1872"/>
                  <a:gd name="T3" fmla="*/ 0 h 212"/>
                  <a:gd name="T4" fmla="*/ 0 w 1872"/>
                  <a:gd name="T5" fmla="*/ 211 h 212"/>
                  <a:gd name="T6" fmla="*/ 1871 w 1872"/>
                  <a:gd name="T7" fmla="*/ 211 h 212"/>
                  <a:gd name="T8" fmla="*/ 1871 w 1872"/>
                  <a:gd name="T9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72" h="212">
                    <a:moveTo>
                      <a:pt x="1871" y="0"/>
                    </a:moveTo>
                    <a:lnTo>
                      <a:pt x="0" y="0"/>
                    </a:lnTo>
                    <a:lnTo>
                      <a:pt x="0" y="211"/>
                    </a:lnTo>
                    <a:lnTo>
                      <a:pt x="1871" y="211"/>
                    </a:lnTo>
                    <a:lnTo>
                      <a:pt x="1871" y="0"/>
                    </a:lnTo>
                  </a:path>
                </a:pathLst>
              </a:custGeom>
              <a:solidFill>
                <a:srgbClr val="F6486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47" name="Freeform 62">
                <a:extLst>
                  <a:ext uri="{FF2B5EF4-FFF2-40B4-BE49-F238E27FC236}">
                    <a16:creationId xmlns:a16="http://schemas.microsoft.com/office/drawing/2014/main" id="{F64560C0-4D99-2773-6807-197A6331B4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05318" y="12337205"/>
                <a:ext cx="1175489" cy="1373235"/>
              </a:xfrm>
              <a:custGeom>
                <a:avLst/>
                <a:gdLst>
                  <a:gd name="T0" fmla="*/ 942 w 943"/>
                  <a:gd name="T1" fmla="*/ 1101 h 1102"/>
                  <a:gd name="T2" fmla="*/ 0 w 943"/>
                  <a:gd name="T3" fmla="*/ 1101 h 1102"/>
                  <a:gd name="T4" fmla="*/ 0 w 943"/>
                  <a:gd name="T5" fmla="*/ 0 h 1102"/>
                  <a:gd name="T6" fmla="*/ 942 w 943"/>
                  <a:gd name="T7" fmla="*/ 0 h 1102"/>
                  <a:gd name="T8" fmla="*/ 942 w 943"/>
                  <a:gd name="T9" fmla="*/ 1101 h 1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3" h="1102">
                    <a:moveTo>
                      <a:pt x="942" y="1101"/>
                    </a:moveTo>
                    <a:lnTo>
                      <a:pt x="0" y="1101"/>
                    </a:lnTo>
                    <a:lnTo>
                      <a:pt x="0" y="0"/>
                    </a:lnTo>
                    <a:lnTo>
                      <a:pt x="942" y="0"/>
                    </a:lnTo>
                    <a:lnTo>
                      <a:pt x="942" y="1101"/>
                    </a:lnTo>
                  </a:path>
                </a:pathLst>
              </a:custGeom>
              <a:solidFill>
                <a:srgbClr val="0F125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48" name="Freeform 63">
                <a:extLst>
                  <a:ext uri="{FF2B5EF4-FFF2-40B4-BE49-F238E27FC236}">
                    <a16:creationId xmlns:a16="http://schemas.microsoft.com/office/drawing/2014/main" id="{76E5CBEC-5B02-C95D-5B2C-B9C71DE330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0807" y="12337205"/>
                <a:ext cx="1153518" cy="1373235"/>
              </a:xfrm>
              <a:custGeom>
                <a:avLst/>
                <a:gdLst>
                  <a:gd name="T0" fmla="*/ 927 w 928"/>
                  <a:gd name="T1" fmla="*/ 1101 h 1102"/>
                  <a:gd name="T2" fmla="*/ 0 w 928"/>
                  <a:gd name="T3" fmla="*/ 1101 h 1102"/>
                  <a:gd name="T4" fmla="*/ 0 w 928"/>
                  <a:gd name="T5" fmla="*/ 0 h 1102"/>
                  <a:gd name="T6" fmla="*/ 927 w 928"/>
                  <a:gd name="T7" fmla="*/ 0 h 1102"/>
                  <a:gd name="T8" fmla="*/ 927 w 928"/>
                  <a:gd name="T9" fmla="*/ 1101 h 1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8" h="1102">
                    <a:moveTo>
                      <a:pt x="927" y="1101"/>
                    </a:moveTo>
                    <a:lnTo>
                      <a:pt x="0" y="1101"/>
                    </a:lnTo>
                    <a:lnTo>
                      <a:pt x="0" y="0"/>
                    </a:lnTo>
                    <a:lnTo>
                      <a:pt x="927" y="0"/>
                    </a:lnTo>
                    <a:lnTo>
                      <a:pt x="927" y="1101"/>
                    </a:lnTo>
                  </a:path>
                </a:pathLst>
              </a:custGeom>
              <a:solidFill>
                <a:srgbClr val="26266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49" name="Freeform 64">
                <a:extLst>
                  <a:ext uri="{FF2B5EF4-FFF2-40B4-BE49-F238E27FC236}">
                    <a16:creationId xmlns:a16="http://schemas.microsoft.com/office/drawing/2014/main" id="{B909C332-2585-2405-DF17-F98B311B29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27004" y="8909612"/>
                <a:ext cx="285633" cy="285633"/>
              </a:xfrm>
              <a:custGeom>
                <a:avLst/>
                <a:gdLst>
                  <a:gd name="T0" fmla="*/ 229 w 230"/>
                  <a:gd name="T1" fmla="*/ 229 h 230"/>
                  <a:gd name="T2" fmla="*/ 0 w 230"/>
                  <a:gd name="T3" fmla="*/ 229 h 230"/>
                  <a:gd name="T4" fmla="*/ 0 w 230"/>
                  <a:gd name="T5" fmla="*/ 0 h 230"/>
                  <a:gd name="T6" fmla="*/ 229 w 230"/>
                  <a:gd name="T7" fmla="*/ 0 h 230"/>
                  <a:gd name="T8" fmla="*/ 229 w 230"/>
                  <a:gd name="T9" fmla="*/ 229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230">
                    <a:moveTo>
                      <a:pt x="229" y="229"/>
                    </a:moveTo>
                    <a:lnTo>
                      <a:pt x="0" y="229"/>
                    </a:lnTo>
                    <a:lnTo>
                      <a:pt x="0" y="0"/>
                    </a:lnTo>
                    <a:lnTo>
                      <a:pt x="229" y="0"/>
                    </a:lnTo>
                    <a:lnTo>
                      <a:pt x="229" y="229"/>
                    </a:lnTo>
                  </a:path>
                </a:pathLst>
              </a:custGeom>
              <a:solidFill>
                <a:srgbClr val="F6486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50" name="Freeform 65">
                <a:extLst>
                  <a:ext uri="{FF2B5EF4-FFF2-40B4-BE49-F238E27FC236}">
                    <a16:creationId xmlns:a16="http://schemas.microsoft.com/office/drawing/2014/main" id="{F42B9200-FEFB-316D-7462-6BD05A7038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61088" y="9195247"/>
                <a:ext cx="417463" cy="895350"/>
              </a:xfrm>
              <a:custGeom>
                <a:avLst/>
                <a:gdLst>
                  <a:gd name="T0" fmla="*/ 53 w 337"/>
                  <a:gd name="T1" fmla="*/ 0 h 718"/>
                  <a:gd name="T2" fmla="*/ 0 w 337"/>
                  <a:gd name="T3" fmla="*/ 522 h 718"/>
                  <a:gd name="T4" fmla="*/ 174 w 337"/>
                  <a:gd name="T5" fmla="*/ 717 h 718"/>
                  <a:gd name="T6" fmla="*/ 336 w 337"/>
                  <a:gd name="T7" fmla="*/ 529 h 718"/>
                  <a:gd name="T8" fmla="*/ 282 w 337"/>
                  <a:gd name="T9" fmla="*/ 0 h 718"/>
                  <a:gd name="T10" fmla="*/ 53 w 337"/>
                  <a:gd name="T11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7" h="718">
                    <a:moveTo>
                      <a:pt x="53" y="0"/>
                    </a:moveTo>
                    <a:lnTo>
                      <a:pt x="0" y="522"/>
                    </a:lnTo>
                    <a:lnTo>
                      <a:pt x="174" y="717"/>
                    </a:lnTo>
                    <a:lnTo>
                      <a:pt x="336" y="529"/>
                    </a:lnTo>
                    <a:lnTo>
                      <a:pt x="282" y="0"/>
                    </a:lnTo>
                    <a:lnTo>
                      <a:pt x="53" y="0"/>
                    </a:lnTo>
                  </a:path>
                </a:pathLst>
              </a:custGeom>
              <a:solidFill>
                <a:srgbClr val="D92D4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51" name="Freeform 52">
                <a:extLst>
                  <a:ext uri="{FF2B5EF4-FFF2-40B4-BE49-F238E27FC236}">
                    <a16:creationId xmlns:a16="http://schemas.microsoft.com/office/drawing/2014/main" id="{D01040B7-FDD6-6A43-9B77-4F9612655A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52782" y="8744824"/>
                <a:ext cx="3805358" cy="3393391"/>
              </a:xfrm>
              <a:custGeom>
                <a:avLst/>
                <a:gdLst>
                  <a:gd name="connsiteX0" fmla="*/ 751287 w 3805358"/>
                  <a:gd name="connsiteY0" fmla="*/ 2 h 3393391"/>
                  <a:gd name="connsiteX1" fmla="*/ 751287 w 3805358"/>
                  <a:gd name="connsiteY1" fmla="*/ 3393391 h 3393391"/>
                  <a:gd name="connsiteX2" fmla="*/ 0 w 3805358"/>
                  <a:gd name="connsiteY2" fmla="*/ 3393391 h 3393391"/>
                  <a:gd name="connsiteX3" fmla="*/ 0 w 3805358"/>
                  <a:gd name="connsiteY3" fmla="*/ 917202 h 3393391"/>
                  <a:gd name="connsiteX4" fmla="*/ 751287 w 3805358"/>
                  <a:gd name="connsiteY4" fmla="*/ 2 h 3393391"/>
                  <a:gd name="connsiteX5" fmla="*/ 3081540 w 3805358"/>
                  <a:gd name="connsiteY5" fmla="*/ 0 h 3393391"/>
                  <a:gd name="connsiteX6" fmla="*/ 3805358 w 3805358"/>
                  <a:gd name="connsiteY6" fmla="*/ 832755 h 3393391"/>
                  <a:gd name="connsiteX7" fmla="*/ 3805358 w 3805358"/>
                  <a:gd name="connsiteY7" fmla="*/ 3365925 h 3393391"/>
                  <a:gd name="connsiteX8" fmla="*/ 3081540 w 3805358"/>
                  <a:gd name="connsiteY8" fmla="*/ 3365925 h 3393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05358" h="3393391">
                    <a:moveTo>
                      <a:pt x="751287" y="2"/>
                    </a:moveTo>
                    <a:lnTo>
                      <a:pt x="751287" y="3393391"/>
                    </a:lnTo>
                    <a:lnTo>
                      <a:pt x="0" y="3393391"/>
                    </a:lnTo>
                    <a:lnTo>
                      <a:pt x="0" y="917202"/>
                    </a:lnTo>
                    <a:cubicBezTo>
                      <a:pt x="0" y="503465"/>
                      <a:pt x="189379" y="115898"/>
                      <a:pt x="751287" y="2"/>
                    </a:cubicBezTo>
                    <a:close/>
                    <a:moveTo>
                      <a:pt x="3081540" y="0"/>
                    </a:moveTo>
                    <a:cubicBezTo>
                      <a:pt x="3517831" y="92251"/>
                      <a:pt x="3805358" y="417624"/>
                      <a:pt x="3805358" y="832755"/>
                    </a:cubicBezTo>
                    <a:lnTo>
                      <a:pt x="3805358" y="3365925"/>
                    </a:lnTo>
                    <a:lnTo>
                      <a:pt x="3081540" y="3365925"/>
                    </a:lnTo>
                    <a:close/>
                  </a:path>
                </a:pathLst>
              </a:custGeom>
              <a:solidFill>
                <a:srgbClr val="000000">
                  <a:alpha val="90000"/>
                </a:srgbClr>
              </a:solidFill>
              <a:ln>
                <a:noFill/>
              </a:ln>
              <a:effectLst/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52" name="Freeform 68">
                <a:extLst>
                  <a:ext uri="{FF2B5EF4-FFF2-40B4-BE49-F238E27FC236}">
                    <a16:creationId xmlns:a16="http://schemas.microsoft.com/office/drawing/2014/main" id="{0EC20DB8-D71A-9BB5-D097-999B8A6EBB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30526" y="6240046"/>
                <a:ext cx="1669853" cy="758026"/>
              </a:xfrm>
              <a:custGeom>
                <a:avLst/>
                <a:gdLst>
                  <a:gd name="T0" fmla="*/ 407 w 1340"/>
                  <a:gd name="T1" fmla="*/ 608 h 609"/>
                  <a:gd name="T2" fmla="*/ 1115 w 1340"/>
                  <a:gd name="T3" fmla="*/ 608 h 609"/>
                  <a:gd name="T4" fmla="*/ 1339 w 1340"/>
                  <a:gd name="T5" fmla="*/ 499 h 609"/>
                  <a:gd name="T6" fmla="*/ 1339 w 1340"/>
                  <a:gd name="T7" fmla="*/ 499 h 609"/>
                  <a:gd name="T8" fmla="*/ 1068 w 1340"/>
                  <a:gd name="T9" fmla="*/ 169 h 609"/>
                  <a:gd name="T10" fmla="*/ 1068 w 1340"/>
                  <a:gd name="T11" fmla="*/ 169 h 609"/>
                  <a:gd name="T12" fmla="*/ 706 w 1340"/>
                  <a:gd name="T13" fmla="*/ 21 h 609"/>
                  <a:gd name="T14" fmla="*/ 706 w 1340"/>
                  <a:gd name="T15" fmla="*/ 21 h 609"/>
                  <a:gd name="T16" fmla="*/ 587 w 1340"/>
                  <a:gd name="T17" fmla="*/ 134 h 609"/>
                  <a:gd name="T18" fmla="*/ 587 w 1340"/>
                  <a:gd name="T19" fmla="*/ 134 h 609"/>
                  <a:gd name="T20" fmla="*/ 308 w 1340"/>
                  <a:gd name="T21" fmla="*/ 98 h 609"/>
                  <a:gd name="T22" fmla="*/ 308 w 1340"/>
                  <a:gd name="T23" fmla="*/ 98 h 609"/>
                  <a:gd name="T24" fmla="*/ 327 w 1340"/>
                  <a:gd name="T25" fmla="*/ 290 h 609"/>
                  <a:gd name="T26" fmla="*/ 327 w 1340"/>
                  <a:gd name="T27" fmla="*/ 290 h 609"/>
                  <a:gd name="T28" fmla="*/ 88 w 1340"/>
                  <a:gd name="T29" fmla="*/ 247 h 609"/>
                  <a:gd name="T30" fmla="*/ 88 w 1340"/>
                  <a:gd name="T31" fmla="*/ 247 h 609"/>
                  <a:gd name="T32" fmla="*/ 183 w 1340"/>
                  <a:gd name="T33" fmla="*/ 499 h 609"/>
                  <a:gd name="T34" fmla="*/ 407 w 1340"/>
                  <a:gd name="T35" fmla="*/ 608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0" h="609">
                    <a:moveTo>
                      <a:pt x="407" y="608"/>
                    </a:moveTo>
                    <a:lnTo>
                      <a:pt x="1115" y="608"/>
                    </a:lnTo>
                    <a:lnTo>
                      <a:pt x="1339" y="499"/>
                    </a:lnTo>
                    <a:lnTo>
                      <a:pt x="1339" y="499"/>
                    </a:lnTo>
                    <a:cubicBezTo>
                      <a:pt x="1339" y="499"/>
                      <a:pt x="1310" y="304"/>
                      <a:pt x="1068" y="169"/>
                    </a:cubicBezTo>
                    <a:lnTo>
                      <a:pt x="1068" y="169"/>
                    </a:lnTo>
                    <a:cubicBezTo>
                      <a:pt x="977" y="118"/>
                      <a:pt x="801" y="35"/>
                      <a:pt x="706" y="21"/>
                    </a:cubicBezTo>
                    <a:lnTo>
                      <a:pt x="706" y="21"/>
                    </a:lnTo>
                    <a:cubicBezTo>
                      <a:pt x="570" y="0"/>
                      <a:pt x="587" y="134"/>
                      <a:pt x="587" y="134"/>
                    </a:cubicBezTo>
                    <a:lnTo>
                      <a:pt x="587" y="134"/>
                    </a:lnTo>
                    <a:cubicBezTo>
                      <a:pt x="587" y="134"/>
                      <a:pt x="405" y="46"/>
                      <a:pt x="308" y="98"/>
                    </a:cubicBezTo>
                    <a:lnTo>
                      <a:pt x="308" y="98"/>
                    </a:lnTo>
                    <a:cubicBezTo>
                      <a:pt x="185" y="164"/>
                      <a:pt x="327" y="290"/>
                      <a:pt x="327" y="290"/>
                    </a:cubicBezTo>
                    <a:lnTo>
                      <a:pt x="327" y="290"/>
                    </a:lnTo>
                    <a:cubicBezTo>
                      <a:pt x="327" y="290"/>
                      <a:pt x="177" y="184"/>
                      <a:pt x="88" y="247"/>
                    </a:cubicBezTo>
                    <a:lnTo>
                      <a:pt x="88" y="247"/>
                    </a:lnTo>
                    <a:cubicBezTo>
                      <a:pt x="0" y="309"/>
                      <a:pt x="183" y="499"/>
                      <a:pt x="183" y="499"/>
                    </a:cubicBezTo>
                    <a:lnTo>
                      <a:pt x="407" y="608"/>
                    </a:lnTo>
                  </a:path>
                </a:pathLst>
              </a:custGeom>
              <a:solidFill>
                <a:srgbClr val="0F125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53" name="Freeform 54">
                <a:extLst>
                  <a:ext uri="{FF2B5EF4-FFF2-40B4-BE49-F238E27FC236}">
                    <a16:creationId xmlns:a16="http://schemas.microsoft.com/office/drawing/2014/main" id="{A1571671-64B3-2210-53F9-BE698FAA84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22781" y="7453987"/>
                <a:ext cx="1509306" cy="273410"/>
              </a:xfrm>
              <a:custGeom>
                <a:avLst/>
                <a:gdLst>
                  <a:gd name="connsiteX0" fmla="*/ 1508055 w 1509306"/>
                  <a:gd name="connsiteY0" fmla="*/ 0 h 273410"/>
                  <a:gd name="connsiteX1" fmla="*/ 1509306 w 1509306"/>
                  <a:gd name="connsiteY1" fmla="*/ 17320 h 273410"/>
                  <a:gd name="connsiteX2" fmla="*/ 1274143 w 1509306"/>
                  <a:gd name="connsiteY2" fmla="*/ 273410 h 273410"/>
                  <a:gd name="connsiteX3" fmla="*/ 1257882 w 1509306"/>
                  <a:gd name="connsiteY3" fmla="*/ 268461 h 273410"/>
                  <a:gd name="connsiteX4" fmla="*/ 1316673 w 1509306"/>
                  <a:gd name="connsiteY4" fmla="*/ 139798 h 273410"/>
                  <a:gd name="connsiteX5" fmla="*/ 1508055 w 1509306"/>
                  <a:gd name="connsiteY5" fmla="*/ 0 h 273410"/>
                  <a:gd name="connsiteX6" fmla="*/ 0 w 1509306"/>
                  <a:gd name="connsiteY6" fmla="*/ 0 h 273410"/>
                  <a:gd name="connsiteX7" fmla="*/ 5013 w 1509306"/>
                  <a:gd name="connsiteY7" fmla="*/ 0 h 273410"/>
                  <a:gd name="connsiteX8" fmla="*/ 256913 w 1509306"/>
                  <a:gd name="connsiteY8" fmla="*/ 265869 h 273410"/>
                  <a:gd name="connsiteX9" fmla="*/ 240621 w 1509306"/>
                  <a:gd name="connsiteY9" fmla="*/ 273393 h 273410"/>
                  <a:gd name="connsiteX10" fmla="*/ 0 w 1509306"/>
                  <a:gd name="connsiteY10" fmla="*/ 17558 h 273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09306" h="273410">
                    <a:moveTo>
                      <a:pt x="1508055" y="0"/>
                    </a:moveTo>
                    <a:lnTo>
                      <a:pt x="1509306" y="17320"/>
                    </a:lnTo>
                    <a:cubicBezTo>
                      <a:pt x="1347944" y="25980"/>
                      <a:pt x="1274143" y="270936"/>
                      <a:pt x="1274143" y="273410"/>
                    </a:cubicBezTo>
                    <a:lnTo>
                      <a:pt x="1257882" y="268461"/>
                    </a:lnTo>
                    <a:cubicBezTo>
                      <a:pt x="1259133" y="265987"/>
                      <a:pt x="1276645" y="202893"/>
                      <a:pt x="1316673" y="139798"/>
                    </a:cubicBezTo>
                    <a:cubicBezTo>
                      <a:pt x="1370460" y="51960"/>
                      <a:pt x="1436756" y="4949"/>
                      <a:pt x="1508055" y="0"/>
                    </a:cubicBezTo>
                    <a:close/>
                    <a:moveTo>
                      <a:pt x="0" y="0"/>
                    </a:moveTo>
                    <a:cubicBezTo>
                      <a:pt x="1253" y="0"/>
                      <a:pt x="3760" y="0"/>
                      <a:pt x="5013" y="0"/>
                    </a:cubicBezTo>
                    <a:cubicBezTo>
                      <a:pt x="129083" y="0"/>
                      <a:pt x="250647" y="255836"/>
                      <a:pt x="256913" y="265869"/>
                    </a:cubicBezTo>
                    <a:lnTo>
                      <a:pt x="240621" y="273393"/>
                    </a:lnTo>
                    <a:cubicBezTo>
                      <a:pt x="240621" y="270885"/>
                      <a:pt x="114044" y="8779"/>
                      <a:pt x="0" y="17558"/>
                    </a:cubicBezTo>
                    <a:close/>
                  </a:path>
                </a:pathLst>
              </a:custGeom>
              <a:solidFill>
                <a:srgbClr val="9CCDD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54" name="Freeform 71">
                <a:extLst>
                  <a:ext uri="{FF2B5EF4-FFF2-40B4-BE49-F238E27FC236}">
                    <a16:creationId xmlns:a16="http://schemas.microsoft.com/office/drawing/2014/main" id="{7A453F69-201F-32D3-4DBC-CFE8B8DCAF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53483" y="7690180"/>
                <a:ext cx="1049149" cy="703096"/>
              </a:xfrm>
              <a:custGeom>
                <a:avLst/>
                <a:gdLst>
                  <a:gd name="T0" fmla="*/ 507 w 842"/>
                  <a:gd name="T1" fmla="*/ 565 h 566"/>
                  <a:gd name="T2" fmla="*/ 334 w 842"/>
                  <a:gd name="T3" fmla="*/ 565 h 566"/>
                  <a:gd name="T4" fmla="*/ 334 w 842"/>
                  <a:gd name="T5" fmla="*/ 565 h 566"/>
                  <a:gd name="T6" fmla="*/ 0 w 842"/>
                  <a:gd name="T7" fmla="*/ 231 h 566"/>
                  <a:gd name="T8" fmla="*/ 0 w 842"/>
                  <a:gd name="T9" fmla="*/ 0 h 566"/>
                  <a:gd name="T10" fmla="*/ 841 w 842"/>
                  <a:gd name="T11" fmla="*/ 0 h 566"/>
                  <a:gd name="T12" fmla="*/ 841 w 842"/>
                  <a:gd name="T13" fmla="*/ 231 h 566"/>
                  <a:gd name="T14" fmla="*/ 841 w 842"/>
                  <a:gd name="T15" fmla="*/ 231 h 566"/>
                  <a:gd name="T16" fmla="*/ 507 w 842"/>
                  <a:gd name="T17" fmla="*/ 565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2" h="566">
                    <a:moveTo>
                      <a:pt x="507" y="565"/>
                    </a:moveTo>
                    <a:lnTo>
                      <a:pt x="334" y="565"/>
                    </a:lnTo>
                    <a:lnTo>
                      <a:pt x="334" y="565"/>
                    </a:lnTo>
                    <a:cubicBezTo>
                      <a:pt x="150" y="565"/>
                      <a:pt x="0" y="416"/>
                      <a:pt x="0" y="231"/>
                    </a:cubicBezTo>
                    <a:lnTo>
                      <a:pt x="0" y="0"/>
                    </a:lnTo>
                    <a:lnTo>
                      <a:pt x="841" y="0"/>
                    </a:lnTo>
                    <a:lnTo>
                      <a:pt x="841" y="231"/>
                    </a:lnTo>
                    <a:lnTo>
                      <a:pt x="841" y="231"/>
                    </a:lnTo>
                    <a:cubicBezTo>
                      <a:pt x="841" y="416"/>
                      <a:pt x="691" y="565"/>
                      <a:pt x="507" y="56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55" name="Freeform 72">
                <a:extLst>
                  <a:ext uri="{FF2B5EF4-FFF2-40B4-BE49-F238E27FC236}">
                    <a16:creationId xmlns:a16="http://schemas.microsoft.com/office/drawing/2014/main" id="{DC7C29F3-4454-9721-194A-0D44DA5E91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30386" y="7739621"/>
                <a:ext cx="895346" cy="604223"/>
              </a:xfrm>
              <a:custGeom>
                <a:avLst/>
                <a:gdLst>
                  <a:gd name="T0" fmla="*/ 434 w 720"/>
                  <a:gd name="T1" fmla="*/ 484 h 485"/>
                  <a:gd name="T2" fmla="*/ 286 w 720"/>
                  <a:gd name="T3" fmla="*/ 484 h 485"/>
                  <a:gd name="T4" fmla="*/ 286 w 720"/>
                  <a:gd name="T5" fmla="*/ 484 h 485"/>
                  <a:gd name="T6" fmla="*/ 0 w 720"/>
                  <a:gd name="T7" fmla="*/ 199 h 485"/>
                  <a:gd name="T8" fmla="*/ 0 w 720"/>
                  <a:gd name="T9" fmla="*/ 0 h 485"/>
                  <a:gd name="T10" fmla="*/ 719 w 720"/>
                  <a:gd name="T11" fmla="*/ 0 h 485"/>
                  <a:gd name="T12" fmla="*/ 719 w 720"/>
                  <a:gd name="T13" fmla="*/ 199 h 485"/>
                  <a:gd name="T14" fmla="*/ 719 w 720"/>
                  <a:gd name="T15" fmla="*/ 199 h 485"/>
                  <a:gd name="T16" fmla="*/ 434 w 720"/>
                  <a:gd name="T17" fmla="*/ 484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485">
                    <a:moveTo>
                      <a:pt x="434" y="484"/>
                    </a:moveTo>
                    <a:lnTo>
                      <a:pt x="286" y="484"/>
                    </a:lnTo>
                    <a:lnTo>
                      <a:pt x="286" y="484"/>
                    </a:lnTo>
                    <a:cubicBezTo>
                      <a:pt x="128" y="484"/>
                      <a:pt x="0" y="356"/>
                      <a:pt x="0" y="199"/>
                    </a:cubicBezTo>
                    <a:lnTo>
                      <a:pt x="0" y="0"/>
                    </a:lnTo>
                    <a:lnTo>
                      <a:pt x="719" y="0"/>
                    </a:lnTo>
                    <a:lnTo>
                      <a:pt x="719" y="199"/>
                    </a:lnTo>
                    <a:lnTo>
                      <a:pt x="719" y="199"/>
                    </a:lnTo>
                    <a:cubicBezTo>
                      <a:pt x="719" y="356"/>
                      <a:pt x="591" y="484"/>
                      <a:pt x="434" y="484"/>
                    </a:cubicBezTo>
                  </a:path>
                </a:pathLst>
              </a:custGeom>
              <a:solidFill>
                <a:srgbClr val="CBF4F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56" name="Freeform 57">
                <a:extLst>
                  <a:ext uri="{FF2B5EF4-FFF2-40B4-BE49-F238E27FC236}">
                    <a16:creationId xmlns:a16="http://schemas.microsoft.com/office/drawing/2014/main" id="{4D5E6E94-3A73-B6E9-8CDE-A15C18B892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30386" y="7838493"/>
                <a:ext cx="894104" cy="504110"/>
              </a:xfrm>
              <a:custGeom>
                <a:avLst/>
                <a:gdLst>
                  <a:gd name="connsiteX0" fmla="*/ 883114 w 894104"/>
                  <a:gd name="connsiteY0" fmla="*/ 247181 h 504110"/>
                  <a:gd name="connsiteX1" fmla="*/ 541447 w 894104"/>
                  <a:gd name="connsiteY1" fmla="*/ 504110 h 504110"/>
                  <a:gd name="connsiteX2" fmla="*/ 356897 w 894104"/>
                  <a:gd name="connsiteY2" fmla="*/ 504110 h 504110"/>
                  <a:gd name="connsiteX3" fmla="*/ 16477 w 894104"/>
                  <a:gd name="connsiteY3" fmla="*/ 255870 h 504110"/>
                  <a:gd name="connsiteX4" fmla="*/ 883114 w 894104"/>
                  <a:gd name="connsiteY4" fmla="*/ 247181 h 504110"/>
                  <a:gd name="connsiteX5" fmla="*/ 894104 w 894104"/>
                  <a:gd name="connsiteY5" fmla="*/ 76898 h 504110"/>
                  <a:gd name="connsiteX6" fmla="*/ 894104 w 894104"/>
                  <a:gd name="connsiteY6" fmla="*/ 150774 h 504110"/>
                  <a:gd name="connsiteX7" fmla="*/ 894104 w 894104"/>
                  <a:gd name="connsiteY7" fmla="*/ 163511 h 504110"/>
                  <a:gd name="connsiteX8" fmla="*/ 670140 w 894104"/>
                  <a:gd name="connsiteY8" fmla="*/ 115109 h 504110"/>
                  <a:gd name="connsiteX9" fmla="*/ 0 w 894104"/>
                  <a:gd name="connsiteY9" fmla="*/ 0 h 504110"/>
                  <a:gd name="connsiteX10" fmla="*/ 366776 w 894104"/>
                  <a:gd name="connsiteY10" fmla="*/ 77096 h 504110"/>
                  <a:gd name="connsiteX11" fmla="*/ 0 w 894104"/>
                  <a:gd name="connsiteY11" fmla="*/ 141553 h 504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94104" h="504110">
                    <a:moveTo>
                      <a:pt x="883114" y="247181"/>
                    </a:moveTo>
                    <a:cubicBezTo>
                      <a:pt x="841964" y="394884"/>
                      <a:pt x="703552" y="504110"/>
                      <a:pt x="541447" y="504110"/>
                    </a:cubicBezTo>
                    <a:lnTo>
                      <a:pt x="356897" y="504110"/>
                    </a:lnTo>
                    <a:cubicBezTo>
                      <a:pt x="197286" y="504110"/>
                      <a:pt x="62615" y="399849"/>
                      <a:pt x="16477" y="255870"/>
                    </a:cubicBezTo>
                    <a:cubicBezTo>
                      <a:pt x="297043" y="356407"/>
                      <a:pt x="605042" y="353925"/>
                      <a:pt x="883114" y="247181"/>
                    </a:cubicBezTo>
                    <a:close/>
                    <a:moveTo>
                      <a:pt x="894104" y="76898"/>
                    </a:moveTo>
                    <a:lnTo>
                      <a:pt x="894104" y="150774"/>
                    </a:lnTo>
                    <a:cubicBezTo>
                      <a:pt x="894104" y="154595"/>
                      <a:pt x="894104" y="158416"/>
                      <a:pt x="894104" y="163511"/>
                    </a:cubicBezTo>
                    <a:lnTo>
                      <a:pt x="670140" y="115109"/>
                    </a:lnTo>
                    <a:close/>
                    <a:moveTo>
                      <a:pt x="0" y="0"/>
                    </a:moveTo>
                    <a:lnTo>
                      <a:pt x="366776" y="77096"/>
                    </a:lnTo>
                    <a:lnTo>
                      <a:pt x="0" y="141553"/>
                    </a:lnTo>
                    <a:close/>
                  </a:path>
                </a:pathLst>
              </a:custGeom>
              <a:solidFill>
                <a:srgbClr val="9CCDD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57" name="Freeform 58">
                <a:extLst>
                  <a:ext uri="{FF2B5EF4-FFF2-40B4-BE49-F238E27FC236}">
                    <a16:creationId xmlns:a16="http://schemas.microsoft.com/office/drawing/2014/main" id="{FBFD214A-65AD-050D-3F31-BA9CEDD77D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89737" y="8569314"/>
                <a:ext cx="1154323" cy="564267"/>
              </a:xfrm>
              <a:custGeom>
                <a:avLst/>
                <a:gdLst>
                  <a:gd name="connsiteX0" fmla="*/ 1010061 w 1154323"/>
                  <a:gd name="connsiteY0" fmla="*/ 212 h 564267"/>
                  <a:gd name="connsiteX1" fmla="*/ 1113785 w 1154323"/>
                  <a:gd name="connsiteY1" fmla="*/ 49199 h 564267"/>
                  <a:gd name="connsiteX2" fmla="*/ 1101381 w 1154323"/>
                  <a:gd name="connsiteY2" fmla="*/ 274386 h 564267"/>
                  <a:gd name="connsiteX3" fmla="*/ 778893 w 1154323"/>
                  <a:gd name="connsiteY3" fmla="*/ 564267 h 564267"/>
                  <a:gd name="connsiteX4" fmla="*/ 635013 w 1154323"/>
                  <a:gd name="connsiteY4" fmla="*/ 278118 h 564267"/>
                  <a:gd name="connsiteX5" fmla="*/ 901686 w 1154323"/>
                  <a:gd name="connsiteY5" fmla="*/ 38002 h 564267"/>
                  <a:gd name="connsiteX6" fmla="*/ 1010061 w 1154323"/>
                  <a:gd name="connsiteY6" fmla="*/ 212 h 564267"/>
                  <a:gd name="connsiteX7" fmla="*/ 145432 w 1154323"/>
                  <a:gd name="connsiteY7" fmla="*/ 212 h 564267"/>
                  <a:gd name="connsiteX8" fmla="*/ 255130 w 1154323"/>
                  <a:gd name="connsiteY8" fmla="*/ 38002 h 564267"/>
                  <a:gd name="connsiteX9" fmla="*/ 523906 w 1154323"/>
                  <a:gd name="connsiteY9" fmla="*/ 278118 h 564267"/>
                  <a:gd name="connsiteX10" fmla="*/ 377642 w 1154323"/>
                  <a:gd name="connsiteY10" fmla="*/ 564267 h 564267"/>
                  <a:gd name="connsiteX11" fmla="*/ 53860 w 1154323"/>
                  <a:gd name="connsiteY11" fmla="*/ 274386 h 564267"/>
                  <a:gd name="connsiteX12" fmla="*/ 41359 w 1154323"/>
                  <a:gd name="connsiteY12" fmla="*/ 49199 h 564267"/>
                  <a:gd name="connsiteX13" fmla="*/ 145432 w 1154323"/>
                  <a:gd name="connsiteY13" fmla="*/ 212 h 564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54323" h="564267">
                    <a:moveTo>
                      <a:pt x="1010061" y="212"/>
                    </a:moveTo>
                    <a:cubicBezTo>
                      <a:pt x="1048356" y="2233"/>
                      <a:pt x="1085877" y="18718"/>
                      <a:pt x="1113785" y="49199"/>
                    </a:cubicBezTo>
                    <a:cubicBezTo>
                      <a:pt x="1172081" y="116381"/>
                      <a:pt x="1167119" y="215912"/>
                      <a:pt x="1101381" y="274386"/>
                    </a:cubicBezTo>
                    <a:lnTo>
                      <a:pt x="778893" y="564267"/>
                    </a:lnTo>
                    <a:lnTo>
                      <a:pt x="635013" y="278118"/>
                    </a:lnTo>
                    <a:lnTo>
                      <a:pt x="901686" y="38002"/>
                    </a:lnTo>
                    <a:cubicBezTo>
                      <a:pt x="932694" y="10631"/>
                      <a:pt x="971765" y="-1810"/>
                      <a:pt x="1010061" y="212"/>
                    </a:cubicBezTo>
                    <a:close/>
                    <a:moveTo>
                      <a:pt x="145432" y="212"/>
                    </a:moveTo>
                    <a:cubicBezTo>
                      <a:pt x="184186" y="-1810"/>
                      <a:pt x="223877" y="10631"/>
                      <a:pt x="255130" y="38002"/>
                    </a:cubicBezTo>
                    <a:lnTo>
                      <a:pt x="523906" y="278118"/>
                    </a:lnTo>
                    <a:lnTo>
                      <a:pt x="377642" y="564267"/>
                    </a:lnTo>
                    <a:lnTo>
                      <a:pt x="53860" y="274386"/>
                    </a:lnTo>
                    <a:cubicBezTo>
                      <a:pt x="-12396" y="215912"/>
                      <a:pt x="-18647" y="116381"/>
                      <a:pt x="41359" y="49199"/>
                    </a:cubicBezTo>
                    <a:cubicBezTo>
                      <a:pt x="68862" y="18718"/>
                      <a:pt x="106678" y="2233"/>
                      <a:pt x="145432" y="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58" name="Freeform 78">
                <a:extLst>
                  <a:ext uri="{FF2B5EF4-FFF2-40B4-BE49-F238E27FC236}">
                    <a16:creationId xmlns:a16="http://schemas.microsoft.com/office/drawing/2014/main" id="{5732D866-F9D3-F878-4A58-BE00A26C8C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32926" y="12139459"/>
                <a:ext cx="477883" cy="845913"/>
              </a:xfrm>
              <a:custGeom>
                <a:avLst/>
                <a:gdLst>
                  <a:gd name="T0" fmla="*/ 381 w 382"/>
                  <a:gd name="T1" fmla="*/ 678 h 679"/>
                  <a:gd name="T2" fmla="*/ 221 w 382"/>
                  <a:gd name="T3" fmla="*/ 625 h 679"/>
                  <a:gd name="T4" fmla="*/ 221 w 382"/>
                  <a:gd name="T5" fmla="*/ 625 h 679"/>
                  <a:gd name="T6" fmla="*/ 0 w 382"/>
                  <a:gd name="T7" fmla="*/ 320 h 679"/>
                  <a:gd name="T8" fmla="*/ 0 w 382"/>
                  <a:gd name="T9" fmla="*/ 320 h 679"/>
                  <a:gd name="T10" fmla="*/ 0 w 382"/>
                  <a:gd name="T11" fmla="*/ 0 h 679"/>
                  <a:gd name="T12" fmla="*/ 381 w 382"/>
                  <a:gd name="T13" fmla="*/ 0 h 679"/>
                  <a:gd name="T14" fmla="*/ 381 w 382"/>
                  <a:gd name="T15" fmla="*/ 678 h 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2" h="679">
                    <a:moveTo>
                      <a:pt x="381" y="678"/>
                    </a:moveTo>
                    <a:lnTo>
                      <a:pt x="221" y="625"/>
                    </a:lnTo>
                    <a:lnTo>
                      <a:pt x="221" y="625"/>
                    </a:lnTo>
                    <a:cubicBezTo>
                      <a:pt x="89" y="582"/>
                      <a:pt x="0" y="459"/>
                      <a:pt x="0" y="320"/>
                    </a:cubicBezTo>
                    <a:lnTo>
                      <a:pt x="0" y="320"/>
                    </a:lnTo>
                    <a:lnTo>
                      <a:pt x="0" y="0"/>
                    </a:lnTo>
                    <a:lnTo>
                      <a:pt x="381" y="0"/>
                    </a:lnTo>
                    <a:lnTo>
                      <a:pt x="381" y="678"/>
                    </a:lnTo>
                  </a:path>
                </a:pathLst>
              </a:custGeom>
              <a:solidFill>
                <a:srgbClr val="FDAE7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59" name="Freeform 79">
                <a:extLst>
                  <a:ext uri="{FF2B5EF4-FFF2-40B4-BE49-F238E27FC236}">
                    <a16:creationId xmlns:a16="http://schemas.microsoft.com/office/drawing/2014/main" id="{785BC4BA-090F-9986-3E20-93261F9DB1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07983" y="10738762"/>
                <a:ext cx="1257884" cy="2966185"/>
              </a:xfrm>
              <a:custGeom>
                <a:avLst/>
                <a:gdLst>
                  <a:gd name="T0" fmla="*/ 961 w 1010"/>
                  <a:gd name="T1" fmla="*/ 0 h 2383"/>
                  <a:gd name="T2" fmla="*/ 49 w 1010"/>
                  <a:gd name="T3" fmla="*/ 0 h 2383"/>
                  <a:gd name="T4" fmla="*/ 0 w 1010"/>
                  <a:gd name="T5" fmla="*/ 2382 h 2383"/>
                  <a:gd name="T6" fmla="*/ 1009 w 1010"/>
                  <a:gd name="T7" fmla="*/ 2382 h 2383"/>
                  <a:gd name="T8" fmla="*/ 961 w 1010"/>
                  <a:gd name="T9" fmla="*/ 0 h 2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0" h="2383">
                    <a:moveTo>
                      <a:pt x="961" y="0"/>
                    </a:moveTo>
                    <a:lnTo>
                      <a:pt x="49" y="0"/>
                    </a:lnTo>
                    <a:lnTo>
                      <a:pt x="0" y="2382"/>
                    </a:lnTo>
                    <a:lnTo>
                      <a:pt x="1009" y="2382"/>
                    </a:lnTo>
                    <a:lnTo>
                      <a:pt x="961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60" name="Freeform 80">
                <a:extLst>
                  <a:ext uri="{FF2B5EF4-FFF2-40B4-BE49-F238E27FC236}">
                    <a16:creationId xmlns:a16="http://schemas.microsoft.com/office/drawing/2014/main" id="{E4527E47-963A-1C4A-A51D-238445CC59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00237" y="10183973"/>
                <a:ext cx="900842" cy="1098586"/>
              </a:xfrm>
              <a:custGeom>
                <a:avLst/>
                <a:gdLst>
                  <a:gd name="T0" fmla="*/ 432 w 723"/>
                  <a:gd name="T1" fmla="*/ 882 h 883"/>
                  <a:gd name="T2" fmla="*/ 290 w 723"/>
                  <a:gd name="T3" fmla="*/ 882 h 883"/>
                  <a:gd name="T4" fmla="*/ 290 w 723"/>
                  <a:gd name="T5" fmla="*/ 882 h 883"/>
                  <a:gd name="T6" fmla="*/ 33 w 723"/>
                  <a:gd name="T7" fmla="*/ 508 h 883"/>
                  <a:gd name="T8" fmla="*/ 0 w 723"/>
                  <a:gd name="T9" fmla="*/ 447 h 883"/>
                  <a:gd name="T10" fmla="*/ 95 w 723"/>
                  <a:gd name="T11" fmla="*/ 339 h 883"/>
                  <a:gd name="T12" fmla="*/ 95 w 723"/>
                  <a:gd name="T13" fmla="*/ 0 h 883"/>
                  <a:gd name="T14" fmla="*/ 626 w 723"/>
                  <a:gd name="T15" fmla="*/ 0 h 883"/>
                  <a:gd name="T16" fmla="*/ 626 w 723"/>
                  <a:gd name="T17" fmla="*/ 339 h 883"/>
                  <a:gd name="T18" fmla="*/ 722 w 723"/>
                  <a:gd name="T19" fmla="*/ 447 h 883"/>
                  <a:gd name="T20" fmla="*/ 689 w 723"/>
                  <a:gd name="T21" fmla="*/ 509 h 883"/>
                  <a:gd name="T22" fmla="*/ 689 w 723"/>
                  <a:gd name="T23" fmla="*/ 509 h 883"/>
                  <a:gd name="T24" fmla="*/ 432 w 723"/>
                  <a:gd name="T25" fmla="*/ 882 h 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23" h="883">
                    <a:moveTo>
                      <a:pt x="432" y="882"/>
                    </a:moveTo>
                    <a:lnTo>
                      <a:pt x="290" y="882"/>
                    </a:lnTo>
                    <a:lnTo>
                      <a:pt x="290" y="882"/>
                    </a:lnTo>
                    <a:cubicBezTo>
                      <a:pt x="245" y="882"/>
                      <a:pt x="71" y="581"/>
                      <a:pt x="33" y="508"/>
                    </a:cubicBezTo>
                    <a:lnTo>
                      <a:pt x="0" y="447"/>
                    </a:lnTo>
                    <a:lnTo>
                      <a:pt x="95" y="339"/>
                    </a:lnTo>
                    <a:lnTo>
                      <a:pt x="95" y="0"/>
                    </a:lnTo>
                    <a:lnTo>
                      <a:pt x="626" y="0"/>
                    </a:lnTo>
                    <a:lnTo>
                      <a:pt x="626" y="339"/>
                    </a:lnTo>
                    <a:lnTo>
                      <a:pt x="722" y="447"/>
                    </a:lnTo>
                    <a:lnTo>
                      <a:pt x="689" y="509"/>
                    </a:lnTo>
                    <a:lnTo>
                      <a:pt x="689" y="509"/>
                    </a:lnTo>
                    <a:cubicBezTo>
                      <a:pt x="651" y="582"/>
                      <a:pt x="477" y="882"/>
                      <a:pt x="432" y="882"/>
                    </a:cubicBezTo>
                  </a:path>
                </a:pathLst>
              </a:custGeom>
              <a:solidFill>
                <a:srgbClr val="FDAE7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61" name="Freeform 81">
                <a:extLst>
                  <a:ext uri="{FF2B5EF4-FFF2-40B4-BE49-F238E27FC236}">
                    <a16:creationId xmlns:a16="http://schemas.microsoft.com/office/drawing/2014/main" id="{14E7D028-3A7E-02CE-A33C-316B68BD1E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5588" y="10183975"/>
                <a:ext cx="664646" cy="368028"/>
              </a:xfrm>
              <a:custGeom>
                <a:avLst/>
                <a:gdLst>
                  <a:gd name="T0" fmla="*/ 531 w 532"/>
                  <a:gd name="T1" fmla="*/ 0 h 296"/>
                  <a:gd name="T2" fmla="*/ 0 w 532"/>
                  <a:gd name="T3" fmla="*/ 0 h 296"/>
                  <a:gd name="T4" fmla="*/ 0 w 532"/>
                  <a:gd name="T5" fmla="*/ 295 h 296"/>
                  <a:gd name="T6" fmla="*/ 531 w 532"/>
                  <a:gd name="T7" fmla="*/ 148 h 296"/>
                  <a:gd name="T8" fmla="*/ 531 w 532"/>
                  <a:gd name="T9" fmla="*/ 0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2" h="296">
                    <a:moveTo>
                      <a:pt x="531" y="0"/>
                    </a:moveTo>
                    <a:lnTo>
                      <a:pt x="0" y="0"/>
                    </a:lnTo>
                    <a:lnTo>
                      <a:pt x="0" y="295"/>
                    </a:lnTo>
                    <a:lnTo>
                      <a:pt x="531" y="148"/>
                    </a:lnTo>
                    <a:lnTo>
                      <a:pt x="531" y="0"/>
                    </a:lnTo>
                  </a:path>
                </a:pathLst>
              </a:custGeom>
              <a:solidFill>
                <a:srgbClr val="F1786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62" name="Freeform 63">
                <a:extLst>
                  <a:ext uri="{FF2B5EF4-FFF2-40B4-BE49-F238E27FC236}">
                    <a16:creationId xmlns:a16="http://schemas.microsoft.com/office/drawing/2014/main" id="{09B701F5-75FD-E0B8-C0DA-A2E1C82076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82915" y="10552003"/>
                <a:ext cx="2728748" cy="3151702"/>
              </a:xfrm>
              <a:custGeom>
                <a:avLst/>
                <a:gdLst>
                  <a:gd name="connsiteX0" fmla="*/ 1729151 w 2728748"/>
                  <a:gd name="connsiteY0" fmla="*/ 0 h 3151702"/>
                  <a:gd name="connsiteX1" fmla="*/ 2516147 w 2728748"/>
                  <a:gd name="connsiteY1" fmla="*/ 186712 h 3151702"/>
                  <a:gd name="connsiteX2" fmla="*/ 2245112 w 2728748"/>
                  <a:gd name="connsiteY2" fmla="*/ 2165862 h 3151702"/>
                  <a:gd name="connsiteX3" fmla="*/ 2728748 w 2728748"/>
                  <a:gd name="connsiteY3" fmla="*/ 3151702 h 3151702"/>
                  <a:gd name="connsiteX4" fmla="*/ 1768936 w 2728748"/>
                  <a:gd name="connsiteY4" fmla="*/ 3151702 h 3151702"/>
                  <a:gd name="connsiteX5" fmla="*/ 1490442 w 2728748"/>
                  <a:gd name="connsiteY5" fmla="*/ 2452154 h 3151702"/>
                  <a:gd name="connsiteX6" fmla="*/ 1868399 w 2728748"/>
                  <a:gd name="connsiteY6" fmla="*/ 1365489 h 3151702"/>
                  <a:gd name="connsiteX7" fmla="*/ 1455630 w 2728748"/>
                  <a:gd name="connsiteY7" fmla="*/ 307453 h 3151702"/>
                  <a:gd name="connsiteX8" fmla="*/ 982916 w 2728748"/>
                  <a:gd name="connsiteY8" fmla="*/ 0 h 3151702"/>
                  <a:gd name="connsiteX9" fmla="*/ 1256640 w 2728748"/>
                  <a:gd name="connsiteY9" fmla="*/ 307453 h 3151702"/>
                  <a:gd name="connsiteX10" fmla="*/ 843566 w 2728748"/>
                  <a:gd name="connsiteY10" fmla="*/ 1365489 h 3151702"/>
                  <a:gd name="connsiteX11" fmla="*/ 1221802 w 2728748"/>
                  <a:gd name="connsiteY11" fmla="*/ 2452154 h 3151702"/>
                  <a:gd name="connsiteX12" fmla="*/ 943102 w 2728748"/>
                  <a:gd name="connsiteY12" fmla="*/ 3151702 h 3151702"/>
                  <a:gd name="connsiteX13" fmla="*/ 0 w 2728748"/>
                  <a:gd name="connsiteY13" fmla="*/ 3151702 h 3151702"/>
                  <a:gd name="connsiteX14" fmla="*/ 486481 w 2728748"/>
                  <a:gd name="connsiteY14" fmla="*/ 2165862 h 3151702"/>
                  <a:gd name="connsiteX15" fmla="*/ 214002 w 2728748"/>
                  <a:gd name="connsiteY15" fmla="*/ 186712 h 3151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728748" h="3151702">
                    <a:moveTo>
                      <a:pt x="1729151" y="0"/>
                    </a:moveTo>
                    <a:lnTo>
                      <a:pt x="2516147" y="186712"/>
                    </a:lnTo>
                    <a:lnTo>
                      <a:pt x="2245112" y="2165862"/>
                    </a:lnTo>
                    <a:lnTo>
                      <a:pt x="2728748" y="3151702"/>
                    </a:lnTo>
                    <a:lnTo>
                      <a:pt x="1768936" y="3151702"/>
                    </a:lnTo>
                    <a:lnTo>
                      <a:pt x="1490442" y="2452154"/>
                    </a:lnTo>
                    <a:lnTo>
                      <a:pt x="1868399" y="1365489"/>
                    </a:lnTo>
                    <a:lnTo>
                      <a:pt x="1455630" y="307453"/>
                    </a:lnTo>
                    <a:close/>
                    <a:moveTo>
                      <a:pt x="982916" y="0"/>
                    </a:moveTo>
                    <a:lnTo>
                      <a:pt x="1256640" y="307453"/>
                    </a:lnTo>
                    <a:lnTo>
                      <a:pt x="843566" y="1365489"/>
                    </a:lnTo>
                    <a:lnTo>
                      <a:pt x="1221802" y="2452154"/>
                    </a:lnTo>
                    <a:lnTo>
                      <a:pt x="943102" y="3151702"/>
                    </a:lnTo>
                    <a:lnTo>
                      <a:pt x="0" y="3151702"/>
                    </a:lnTo>
                    <a:lnTo>
                      <a:pt x="486481" y="2165862"/>
                    </a:lnTo>
                    <a:lnTo>
                      <a:pt x="214002" y="186712"/>
                    </a:lnTo>
                    <a:close/>
                  </a:path>
                </a:pathLst>
              </a:custGeom>
              <a:solidFill>
                <a:srgbClr val="065EA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63" name="Freeform 84">
                <a:extLst>
                  <a:ext uri="{FF2B5EF4-FFF2-40B4-BE49-F238E27FC236}">
                    <a16:creationId xmlns:a16="http://schemas.microsoft.com/office/drawing/2014/main" id="{2460FBB9-CD9D-816F-BE53-CD51B8545C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52072" y="12639319"/>
                <a:ext cx="2197175" cy="472393"/>
              </a:xfrm>
              <a:custGeom>
                <a:avLst/>
                <a:gdLst>
                  <a:gd name="T0" fmla="*/ 880 w 1763"/>
                  <a:gd name="T1" fmla="*/ 379 h 380"/>
                  <a:gd name="T2" fmla="*/ 880 w 1763"/>
                  <a:gd name="T3" fmla="*/ 379 h 380"/>
                  <a:gd name="T4" fmla="*/ 317 w 1763"/>
                  <a:gd name="T5" fmla="*/ 302 h 380"/>
                  <a:gd name="T6" fmla="*/ 0 w 1763"/>
                  <a:gd name="T7" fmla="*/ 214 h 380"/>
                  <a:gd name="T8" fmla="*/ 59 w 1763"/>
                  <a:gd name="T9" fmla="*/ 0 h 380"/>
                  <a:gd name="T10" fmla="*/ 376 w 1763"/>
                  <a:gd name="T11" fmla="*/ 88 h 380"/>
                  <a:gd name="T12" fmla="*/ 376 w 1763"/>
                  <a:gd name="T13" fmla="*/ 88 h 380"/>
                  <a:gd name="T14" fmla="*/ 1374 w 1763"/>
                  <a:gd name="T15" fmla="*/ 90 h 380"/>
                  <a:gd name="T16" fmla="*/ 1705 w 1763"/>
                  <a:gd name="T17" fmla="*/ 0 h 380"/>
                  <a:gd name="T18" fmla="*/ 1762 w 1763"/>
                  <a:gd name="T19" fmla="*/ 215 h 380"/>
                  <a:gd name="T20" fmla="*/ 1432 w 1763"/>
                  <a:gd name="T21" fmla="*/ 305 h 380"/>
                  <a:gd name="T22" fmla="*/ 1432 w 1763"/>
                  <a:gd name="T23" fmla="*/ 305 h 380"/>
                  <a:gd name="T24" fmla="*/ 880 w 1763"/>
                  <a:gd name="T25" fmla="*/ 379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63" h="380">
                    <a:moveTo>
                      <a:pt x="880" y="379"/>
                    </a:moveTo>
                    <a:lnTo>
                      <a:pt x="880" y="379"/>
                    </a:lnTo>
                    <a:cubicBezTo>
                      <a:pt x="690" y="379"/>
                      <a:pt x="501" y="353"/>
                      <a:pt x="317" y="302"/>
                    </a:cubicBezTo>
                    <a:lnTo>
                      <a:pt x="0" y="214"/>
                    </a:lnTo>
                    <a:lnTo>
                      <a:pt x="59" y="0"/>
                    </a:lnTo>
                    <a:lnTo>
                      <a:pt x="376" y="88"/>
                    </a:lnTo>
                    <a:lnTo>
                      <a:pt x="376" y="88"/>
                    </a:lnTo>
                    <a:cubicBezTo>
                      <a:pt x="702" y="178"/>
                      <a:pt x="1047" y="179"/>
                      <a:pt x="1374" y="90"/>
                    </a:cubicBezTo>
                    <a:lnTo>
                      <a:pt x="1705" y="0"/>
                    </a:lnTo>
                    <a:lnTo>
                      <a:pt x="1762" y="215"/>
                    </a:lnTo>
                    <a:lnTo>
                      <a:pt x="1432" y="305"/>
                    </a:lnTo>
                    <a:lnTo>
                      <a:pt x="1432" y="305"/>
                    </a:lnTo>
                    <a:cubicBezTo>
                      <a:pt x="1251" y="354"/>
                      <a:pt x="1066" y="379"/>
                      <a:pt x="880" y="379"/>
                    </a:cubicBezTo>
                  </a:path>
                </a:pathLst>
              </a:custGeom>
              <a:solidFill>
                <a:srgbClr val="0F125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64" name="Freeform 65">
                <a:extLst>
                  <a:ext uri="{FF2B5EF4-FFF2-40B4-BE49-F238E27FC236}">
                    <a16:creationId xmlns:a16="http://schemas.microsoft.com/office/drawing/2014/main" id="{F27F70FD-B74F-6404-16CF-E70B5D9623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5103" y="12815094"/>
                <a:ext cx="625430" cy="295377"/>
              </a:xfrm>
              <a:custGeom>
                <a:avLst/>
                <a:gdLst>
                  <a:gd name="connsiteX0" fmla="*/ 572978 w 625430"/>
                  <a:gd name="connsiteY0" fmla="*/ 54607 h 295377"/>
                  <a:gd name="connsiteX1" fmla="*/ 267010 w 625430"/>
                  <a:gd name="connsiteY1" fmla="*/ 64536 h 295377"/>
                  <a:gd name="connsiteX2" fmla="*/ 112152 w 625430"/>
                  <a:gd name="connsiteY2" fmla="*/ 59572 h 295377"/>
                  <a:gd name="connsiteX3" fmla="*/ 108405 w 625430"/>
                  <a:gd name="connsiteY3" fmla="*/ 58331 h 295377"/>
                  <a:gd name="connsiteX4" fmla="*/ 50958 w 625430"/>
                  <a:gd name="connsiteY4" fmla="*/ 145206 h 295377"/>
                  <a:gd name="connsiteX5" fmla="*/ 65944 w 625430"/>
                  <a:gd name="connsiteY5" fmla="*/ 208501 h 295377"/>
                  <a:gd name="connsiteX6" fmla="*/ 112152 w 625430"/>
                  <a:gd name="connsiteY6" fmla="*/ 234564 h 295377"/>
                  <a:gd name="connsiteX7" fmla="*/ 334448 w 625430"/>
                  <a:gd name="connsiteY7" fmla="*/ 244493 h 295377"/>
                  <a:gd name="connsiteX8" fmla="*/ 574227 w 625430"/>
                  <a:gd name="connsiteY8" fmla="*/ 232082 h 295377"/>
                  <a:gd name="connsiteX9" fmla="*/ 573844 w 625430"/>
                  <a:gd name="connsiteY9" fmla="*/ 177610 h 295377"/>
                  <a:gd name="connsiteX10" fmla="*/ 334198 w 625430"/>
                  <a:gd name="connsiteY10" fmla="*/ 180017 h 295377"/>
                  <a:gd name="connsiteX11" fmla="*/ 332954 w 625430"/>
                  <a:gd name="connsiteY11" fmla="*/ 180017 h 295377"/>
                  <a:gd name="connsiteX12" fmla="*/ 308089 w 625430"/>
                  <a:gd name="connsiteY12" fmla="*/ 155049 h 295377"/>
                  <a:gd name="connsiteX13" fmla="*/ 332954 w 625430"/>
                  <a:gd name="connsiteY13" fmla="*/ 130081 h 295377"/>
                  <a:gd name="connsiteX14" fmla="*/ 573484 w 625430"/>
                  <a:gd name="connsiteY14" fmla="*/ 126476 h 295377"/>
                  <a:gd name="connsiteX15" fmla="*/ 622932 w 625430"/>
                  <a:gd name="connsiteY15" fmla="*/ 0 h 295377"/>
                  <a:gd name="connsiteX16" fmla="*/ 625430 w 625430"/>
                  <a:gd name="connsiteY16" fmla="*/ 278002 h 295377"/>
                  <a:gd name="connsiteX17" fmla="*/ 334448 w 625430"/>
                  <a:gd name="connsiteY17" fmla="*/ 295377 h 295377"/>
                  <a:gd name="connsiteX18" fmla="*/ 108405 w 625430"/>
                  <a:gd name="connsiteY18" fmla="*/ 285448 h 295377"/>
                  <a:gd name="connsiteX19" fmla="*/ 108405 w 625430"/>
                  <a:gd name="connsiteY19" fmla="*/ 8688 h 295377"/>
                  <a:gd name="connsiteX20" fmla="*/ 117147 w 625430"/>
                  <a:gd name="connsiteY20" fmla="*/ 8688 h 295377"/>
                  <a:gd name="connsiteX21" fmla="*/ 267010 w 625430"/>
                  <a:gd name="connsiteY21" fmla="*/ 13652 h 295377"/>
                  <a:gd name="connsiteX22" fmla="*/ 622932 w 625430"/>
                  <a:gd name="connsiteY22" fmla="*/ 0 h 295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625430" h="295377">
                    <a:moveTo>
                      <a:pt x="572978" y="54607"/>
                    </a:moveTo>
                    <a:cubicBezTo>
                      <a:pt x="503043" y="58331"/>
                      <a:pt x="379406" y="64536"/>
                      <a:pt x="267010" y="64536"/>
                    </a:cubicBezTo>
                    <a:cubicBezTo>
                      <a:pt x="204567" y="64536"/>
                      <a:pt x="152115" y="62054"/>
                      <a:pt x="112152" y="59572"/>
                    </a:cubicBezTo>
                    <a:cubicBezTo>
                      <a:pt x="110903" y="58331"/>
                      <a:pt x="109654" y="58331"/>
                      <a:pt x="108405" y="58331"/>
                    </a:cubicBezTo>
                    <a:cubicBezTo>
                      <a:pt x="74686" y="58331"/>
                      <a:pt x="52207" y="103010"/>
                      <a:pt x="50958" y="145206"/>
                    </a:cubicBezTo>
                    <a:cubicBezTo>
                      <a:pt x="49709" y="168787"/>
                      <a:pt x="55954" y="192367"/>
                      <a:pt x="65944" y="208501"/>
                    </a:cubicBezTo>
                    <a:cubicBezTo>
                      <a:pt x="77184" y="224635"/>
                      <a:pt x="90921" y="233323"/>
                      <a:pt x="112152" y="234564"/>
                    </a:cubicBezTo>
                    <a:cubicBezTo>
                      <a:pt x="185834" y="240769"/>
                      <a:pt x="259516" y="244493"/>
                      <a:pt x="334448" y="244493"/>
                    </a:cubicBezTo>
                    <a:cubicBezTo>
                      <a:pt x="399388" y="244493"/>
                      <a:pt x="511785" y="237046"/>
                      <a:pt x="574227" y="232082"/>
                    </a:cubicBezTo>
                    <a:lnTo>
                      <a:pt x="573844" y="177610"/>
                    </a:lnTo>
                    <a:lnTo>
                      <a:pt x="334198" y="180017"/>
                    </a:lnTo>
                    <a:lnTo>
                      <a:pt x="332954" y="180017"/>
                    </a:lnTo>
                    <a:cubicBezTo>
                      <a:pt x="319278" y="180017"/>
                      <a:pt x="308089" y="168781"/>
                      <a:pt x="308089" y="155049"/>
                    </a:cubicBezTo>
                    <a:cubicBezTo>
                      <a:pt x="308089" y="141317"/>
                      <a:pt x="318035" y="130081"/>
                      <a:pt x="332954" y="130081"/>
                    </a:cubicBezTo>
                    <a:lnTo>
                      <a:pt x="573484" y="126476"/>
                    </a:lnTo>
                    <a:close/>
                    <a:moveTo>
                      <a:pt x="622932" y="0"/>
                    </a:moveTo>
                    <a:lnTo>
                      <a:pt x="625430" y="278002"/>
                    </a:lnTo>
                    <a:cubicBezTo>
                      <a:pt x="625430" y="278002"/>
                      <a:pt x="430609" y="295377"/>
                      <a:pt x="334448" y="295377"/>
                    </a:cubicBezTo>
                    <a:cubicBezTo>
                      <a:pt x="258268" y="295377"/>
                      <a:pt x="183337" y="291654"/>
                      <a:pt x="108405" y="285448"/>
                    </a:cubicBezTo>
                    <a:cubicBezTo>
                      <a:pt x="-48950" y="271796"/>
                      <a:pt x="-22724" y="8688"/>
                      <a:pt x="108405" y="8688"/>
                    </a:cubicBezTo>
                    <a:cubicBezTo>
                      <a:pt x="110903" y="8688"/>
                      <a:pt x="114650" y="8688"/>
                      <a:pt x="117147" y="8688"/>
                    </a:cubicBezTo>
                    <a:cubicBezTo>
                      <a:pt x="159608" y="12411"/>
                      <a:pt x="212060" y="13652"/>
                      <a:pt x="267010" y="13652"/>
                    </a:cubicBezTo>
                    <a:cubicBezTo>
                      <a:pt x="433107" y="13652"/>
                      <a:pt x="622932" y="0"/>
                      <a:pt x="622932" y="0"/>
                    </a:cubicBezTo>
                    <a:close/>
                  </a:path>
                </a:pathLst>
              </a:custGeom>
              <a:solidFill>
                <a:srgbClr val="3092D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65" name="Freeform 66">
                <a:extLst>
                  <a:ext uri="{FF2B5EF4-FFF2-40B4-BE49-F238E27FC236}">
                    <a16:creationId xmlns:a16="http://schemas.microsoft.com/office/drawing/2014/main" id="{334B5376-2338-77EA-E029-C395620629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60351" y="10716789"/>
                <a:ext cx="4169068" cy="2986915"/>
              </a:xfrm>
              <a:custGeom>
                <a:avLst/>
                <a:gdLst>
                  <a:gd name="connsiteX0" fmla="*/ 3028695 w 4169068"/>
                  <a:gd name="connsiteY0" fmla="*/ 0 h 2986915"/>
                  <a:gd name="connsiteX1" fmla="*/ 3161801 w 4169068"/>
                  <a:gd name="connsiteY1" fmla="*/ 0 h 2986915"/>
                  <a:gd name="connsiteX2" fmla="*/ 3597197 w 4169068"/>
                  <a:gd name="connsiteY2" fmla="*/ 350962 h 2986915"/>
                  <a:gd name="connsiteX3" fmla="*/ 4119672 w 4169068"/>
                  <a:gd name="connsiteY3" fmla="*/ 1571864 h 2986915"/>
                  <a:gd name="connsiteX4" fmla="*/ 4155747 w 4169068"/>
                  <a:gd name="connsiteY4" fmla="*/ 1939005 h 2986915"/>
                  <a:gd name="connsiteX5" fmla="*/ 3913170 w 4169068"/>
                  <a:gd name="connsiteY5" fmla="*/ 2984425 h 2986915"/>
                  <a:gd name="connsiteX6" fmla="*/ 3247637 w 4169068"/>
                  <a:gd name="connsiteY6" fmla="*/ 2986915 h 2986915"/>
                  <a:gd name="connsiteX7" fmla="*/ 3502654 w 4169068"/>
                  <a:gd name="connsiteY7" fmla="*/ 1876778 h 2986915"/>
                  <a:gd name="connsiteX8" fmla="*/ 3135678 w 4169068"/>
                  <a:gd name="connsiteY8" fmla="*/ 1019285 h 2986915"/>
                  <a:gd name="connsiteX9" fmla="*/ 3039891 w 4169068"/>
                  <a:gd name="connsiteY9" fmla="*/ 815179 h 2986915"/>
                  <a:gd name="connsiteX10" fmla="*/ 3028695 w 4169068"/>
                  <a:gd name="connsiteY10" fmla="*/ 0 h 2986915"/>
                  <a:gd name="connsiteX11" fmla="*/ 1009994 w 4169068"/>
                  <a:gd name="connsiteY11" fmla="*/ 0 h 2986915"/>
                  <a:gd name="connsiteX12" fmla="*/ 1146042 w 4169068"/>
                  <a:gd name="connsiteY12" fmla="*/ 0 h 2986915"/>
                  <a:gd name="connsiteX13" fmla="*/ 1134809 w 4169068"/>
                  <a:gd name="connsiteY13" fmla="*/ 816423 h 2986915"/>
                  <a:gd name="connsiteX14" fmla="*/ 1037453 w 4169068"/>
                  <a:gd name="connsiteY14" fmla="*/ 1019285 h 2986915"/>
                  <a:gd name="connsiteX15" fmla="*/ 669249 w 4169068"/>
                  <a:gd name="connsiteY15" fmla="*/ 1879267 h 2986915"/>
                  <a:gd name="connsiteX16" fmla="*/ 923872 w 4169068"/>
                  <a:gd name="connsiteY16" fmla="*/ 2986915 h 2986915"/>
                  <a:gd name="connsiteX17" fmla="*/ 256111 w 4169068"/>
                  <a:gd name="connsiteY17" fmla="*/ 2984425 h 2986915"/>
                  <a:gd name="connsiteX18" fmla="*/ 13970 w 4169068"/>
                  <a:gd name="connsiteY18" fmla="*/ 1941494 h 2986915"/>
                  <a:gd name="connsiteX19" fmla="*/ 48918 w 4169068"/>
                  <a:gd name="connsiteY19" fmla="*/ 1573108 h 2986915"/>
                  <a:gd name="connsiteX20" fmla="*/ 574390 w 4169068"/>
                  <a:gd name="connsiteY20" fmla="*/ 352207 h 2986915"/>
                  <a:gd name="connsiteX21" fmla="*/ 1009994 w 4169068"/>
                  <a:gd name="connsiteY21" fmla="*/ 0 h 2986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169068" h="2986915">
                    <a:moveTo>
                      <a:pt x="3028695" y="0"/>
                    </a:moveTo>
                    <a:lnTo>
                      <a:pt x="3161801" y="0"/>
                    </a:lnTo>
                    <a:cubicBezTo>
                      <a:pt x="3355863" y="37336"/>
                      <a:pt x="3518826" y="169258"/>
                      <a:pt x="3597197" y="350962"/>
                    </a:cubicBezTo>
                    <a:lnTo>
                      <a:pt x="4119672" y="1571864"/>
                    </a:lnTo>
                    <a:cubicBezTo>
                      <a:pt x="4169431" y="1686362"/>
                      <a:pt x="4181871" y="1815795"/>
                      <a:pt x="4155747" y="1939005"/>
                    </a:cubicBezTo>
                    <a:lnTo>
                      <a:pt x="3913170" y="2984425"/>
                    </a:lnTo>
                    <a:lnTo>
                      <a:pt x="3247637" y="2986915"/>
                    </a:lnTo>
                    <a:lnTo>
                      <a:pt x="3502654" y="1876778"/>
                    </a:lnTo>
                    <a:lnTo>
                      <a:pt x="3135678" y="1019285"/>
                    </a:lnTo>
                    <a:lnTo>
                      <a:pt x="3039891" y="815179"/>
                    </a:lnTo>
                    <a:cubicBezTo>
                      <a:pt x="2917980" y="557557"/>
                      <a:pt x="2914248" y="260110"/>
                      <a:pt x="3028695" y="0"/>
                    </a:cubicBezTo>
                    <a:close/>
                    <a:moveTo>
                      <a:pt x="1009994" y="0"/>
                    </a:moveTo>
                    <a:lnTo>
                      <a:pt x="1146042" y="0"/>
                    </a:lnTo>
                    <a:cubicBezTo>
                      <a:pt x="1259624" y="261355"/>
                      <a:pt x="1255879" y="558802"/>
                      <a:pt x="1134809" y="816423"/>
                    </a:cubicBezTo>
                    <a:lnTo>
                      <a:pt x="1037453" y="1019285"/>
                    </a:lnTo>
                    <a:lnTo>
                      <a:pt x="669249" y="1879267"/>
                    </a:lnTo>
                    <a:lnTo>
                      <a:pt x="923872" y="2986915"/>
                    </a:lnTo>
                    <a:lnTo>
                      <a:pt x="256111" y="2984425"/>
                    </a:lnTo>
                    <a:lnTo>
                      <a:pt x="13970" y="1941494"/>
                    </a:lnTo>
                    <a:cubicBezTo>
                      <a:pt x="-13489" y="1818284"/>
                      <a:pt x="241" y="1688851"/>
                      <a:pt x="48918" y="1573108"/>
                    </a:cubicBezTo>
                    <a:lnTo>
                      <a:pt x="574390" y="352207"/>
                    </a:lnTo>
                    <a:cubicBezTo>
                      <a:pt x="653023" y="169258"/>
                      <a:pt x="815282" y="37336"/>
                      <a:pt x="1009994" y="0"/>
                    </a:cubicBezTo>
                    <a:close/>
                  </a:path>
                </a:pathLst>
              </a:custGeom>
              <a:solidFill>
                <a:srgbClr val="20448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66" name="Freeform 89">
                <a:extLst>
                  <a:ext uri="{FF2B5EF4-FFF2-40B4-BE49-F238E27FC236}">
                    <a16:creationId xmlns:a16="http://schemas.microsoft.com/office/drawing/2014/main" id="{EFF894B3-0183-27A1-91D0-F55B855887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99809" y="11392422"/>
                <a:ext cx="477887" cy="675633"/>
              </a:xfrm>
              <a:custGeom>
                <a:avLst/>
                <a:gdLst>
                  <a:gd name="T0" fmla="*/ 223 w 382"/>
                  <a:gd name="T1" fmla="*/ 35 h 542"/>
                  <a:gd name="T2" fmla="*/ 89 w 382"/>
                  <a:gd name="T3" fmla="*/ 0 h 542"/>
                  <a:gd name="T4" fmla="*/ 6 w 382"/>
                  <a:gd name="T5" fmla="*/ 139 h 542"/>
                  <a:gd name="T6" fmla="*/ 6 w 382"/>
                  <a:gd name="T7" fmla="*/ 139 h 542"/>
                  <a:gd name="T8" fmla="*/ 83 w 382"/>
                  <a:gd name="T9" fmla="*/ 235 h 542"/>
                  <a:gd name="T10" fmla="*/ 83 w 382"/>
                  <a:gd name="T11" fmla="*/ 235 h 542"/>
                  <a:gd name="T12" fmla="*/ 328 w 382"/>
                  <a:gd name="T13" fmla="*/ 541 h 542"/>
                  <a:gd name="T14" fmla="*/ 328 w 382"/>
                  <a:gd name="T15" fmla="*/ 541 h 542"/>
                  <a:gd name="T16" fmla="*/ 344 w 382"/>
                  <a:gd name="T17" fmla="*/ 308 h 542"/>
                  <a:gd name="T18" fmla="*/ 344 w 382"/>
                  <a:gd name="T19" fmla="*/ 308 h 542"/>
                  <a:gd name="T20" fmla="*/ 244 w 382"/>
                  <a:gd name="T21" fmla="*/ 169 h 542"/>
                  <a:gd name="T22" fmla="*/ 244 w 382"/>
                  <a:gd name="T23" fmla="*/ 169 h 542"/>
                  <a:gd name="T24" fmla="*/ 223 w 382"/>
                  <a:gd name="T25" fmla="*/ 35 h 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2" h="542">
                    <a:moveTo>
                      <a:pt x="223" y="35"/>
                    </a:moveTo>
                    <a:lnTo>
                      <a:pt x="89" y="0"/>
                    </a:lnTo>
                    <a:lnTo>
                      <a:pt x="6" y="139"/>
                    </a:lnTo>
                    <a:lnTo>
                      <a:pt x="6" y="139"/>
                    </a:lnTo>
                    <a:cubicBezTo>
                      <a:pt x="0" y="214"/>
                      <a:pt x="83" y="193"/>
                      <a:pt x="83" y="235"/>
                    </a:cubicBezTo>
                    <a:lnTo>
                      <a:pt x="83" y="235"/>
                    </a:lnTo>
                    <a:cubicBezTo>
                      <a:pt x="83" y="347"/>
                      <a:pt x="121" y="510"/>
                      <a:pt x="328" y="541"/>
                    </a:cubicBezTo>
                    <a:lnTo>
                      <a:pt x="328" y="541"/>
                    </a:lnTo>
                    <a:cubicBezTo>
                      <a:pt x="328" y="541"/>
                      <a:pt x="381" y="445"/>
                      <a:pt x="344" y="308"/>
                    </a:cubicBezTo>
                    <a:lnTo>
                      <a:pt x="344" y="308"/>
                    </a:lnTo>
                    <a:cubicBezTo>
                      <a:pt x="320" y="216"/>
                      <a:pt x="246" y="175"/>
                      <a:pt x="244" y="169"/>
                    </a:cubicBezTo>
                    <a:lnTo>
                      <a:pt x="244" y="169"/>
                    </a:lnTo>
                    <a:cubicBezTo>
                      <a:pt x="229" y="128"/>
                      <a:pt x="283" y="43"/>
                      <a:pt x="223" y="35"/>
                    </a:cubicBezTo>
                  </a:path>
                </a:pathLst>
              </a:custGeom>
              <a:solidFill>
                <a:srgbClr val="0F125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67" name="Freeform 90">
                <a:extLst>
                  <a:ext uri="{FF2B5EF4-FFF2-40B4-BE49-F238E27FC236}">
                    <a16:creationId xmlns:a16="http://schemas.microsoft.com/office/drawing/2014/main" id="{EF3426CA-752B-6DBC-17BC-601AD63CB8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61361" y="11035380"/>
                <a:ext cx="384505" cy="477883"/>
              </a:xfrm>
              <a:custGeom>
                <a:avLst/>
                <a:gdLst>
                  <a:gd name="T0" fmla="*/ 140 w 309"/>
                  <a:gd name="T1" fmla="*/ 9 h 384"/>
                  <a:gd name="T2" fmla="*/ 140 w 309"/>
                  <a:gd name="T3" fmla="*/ 9 h 384"/>
                  <a:gd name="T4" fmla="*/ 140 w 309"/>
                  <a:gd name="T5" fmla="*/ 9 h 384"/>
                  <a:gd name="T6" fmla="*/ 286 w 309"/>
                  <a:gd name="T7" fmla="*/ 234 h 384"/>
                  <a:gd name="T8" fmla="*/ 270 w 309"/>
                  <a:gd name="T9" fmla="*/ 310 h 384"/>
                  <a:gd name="T10" fmla="*/ 270 w 309"/>
                  <a:gd name="T11" fmla="*/ 310 h 384"/>
                  <a:gd name="T12" fmla="*/ 172 w 309"/>
                  <a:gd name="T13" fmla="*/ 374 h 384"/>
                  <a:gd name="T14" fmla="*/ 159 w 309"/>
                  <a:gd name="T15" fmla="*/ 371 h 384"/>
                  <a:gd name="T16" fmla="*/ 159 w 309"/>
                  <a:gd name="T17" fmla="*/ 371 h 384"/>
                  <a:gd name="T18" fmla="*/ 21 w 309"/>
                  <a:gd name="T19" fmla="*/ 156 h 384"/>
                  <a:gd name="T20" fmla="*/ 37 w 309"/>
                  <a:gd name="T21" fmla="*/ 76 h 384"/>
                  <a:gd name="T22" fmla="*/ 37 w 309"/>
                  <a:gd name="T23" fmla="*/ 76 h 384"/>
                  <a:gd name="T24" fmla="*/ 140 w 309"/>
                  <a:gd name="T25" fmla="*/ 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9" h="384">
                    <a:moveTo>
                      <a:pt x="140" y="9"/>
                    </a:moveTo>
                    <a:lnTo>
                      <a:pt x="140" y="9"/>
                    </a:lnTo>
                    <a:lnTo>
                      <a:pt x="140" y="9"/>
                    </a:lnTo>
                    <a:cubicBezTo>
                      <a:pt x="243" y="31"/>
                      <a:pt x="308" y="132"/>
                      <a:pt x="286" y="234"/>
                    </a:cubicBezTo>
                    <a:lnTo>
                      <a:pt x="270" y="310"/>
                    </a:lnTo>
                    <a:lnTo>
                      <a:pt x="270" y="310"/>
                    </a:lnTo>
                    <a:cubicBezTo>
                      <a:pt x="260" y="355"/>
                      <a:pt x="217" y="383"/>
                      <a:pt x="172" y="374"/>
                    </a:cubicBezTo>
                    <a:lnTo>
                      <a:pt x="159" y="371"/>
                    </a:lnTo>
                    <a:lnTo>
                      <a:pt x="159" y="371"/>
                    </a:lnTo>
                    <a:cubicBezTo>
                      <a:pt x="61" y="350"/>
                      <a:pt x="0" y="254"/>
                      <a:pt x="21" y="156"/>
                    </a:cubicBezTo>
                    <a:lnTo>
                      <a:pt x="37" y="76"/>
                    </a:lnTo>
                    <a:lnTo>
                      <a:pt x="37" y="76"/>
                    </a:lnTo>
                    <a:cubicBezTo>
                      <a:pt x="47" y="29"/>
                      <a:pt x="93" y="0"/>
                      <a:pt x="140" y="9"/>
                    </a:cubicBezTo>
                  </a:path>
                </a:pathLst>
              </a:custGeom>
              <a:solidFill>
                <a:srgbClr val="26266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68" name="Freeform 91">
                <a:extLst>
                  <a:ext uri="{FF2B5EF4-FFF2-40B4-BE49-F238E27FC236}">
                    <a16:creationId xmlns:a16="http://schemas.microsoft.com/office/drawing/2014/main" id="{DC3A94CF-03EE-F022-A77D-F726C37DC0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41644" y="11134252"/>
                <a:ext cx="450421" cy="455912"/>
              </a:xfrm>
              <a:custGeom>
                <a:avLst/>
                <a:gdLst>
                  <a:gd name="T0" fmla="*/ 42 w 363"/>
                  <a:gd name="T1" fmla="*/ 64 h 366"/>
                  <a:gd name="T2" fmla="*/ 42 w 363"/>
                  <a:gd name="T3" fmla="*/ 64 h 366"/>
                  <a:gd name="T4" fmla="*/ 42 w 363"/>
                  <a:gd name="T5" fmla="*/ 64 h 366"/>
                  <a:gd name="T6" fmla="*/ 138 w 363"/>
                  <a:gd name="T7" fmla="*/ 314 h 366"/>
                  <a:gd name="T8" fmla="*/ 209 w 363"/>
                  <a:gd name="T9" fmla="*/ 346 h 366"/>
                  <a:gd name="T10" fmla="*/ 209 w 363"/>
                  <a:gd name="T11" fmla="*/ 346 h 366"/>
                  <a:gd name="T12" fmla="*/ 316 w 363"/>
                  <a:gd name="T13" fmla="*/ 305 h 366"/>
                  <a:gd name="T14" fmla="*/ 321 w 363"/>
                  <a:gd name="T15" fmla="*/ 293 h 366"/>
                  <a:gd name="T16" fmla="*/ 321 w 363"/>
                  <a:gd name="T17" fmla="*/ 293 h 366"/>
                  <a:gd name="T18" fmla="*/ 231 w 363"/>
                  <a:gd name="T19" fmla="*/ 54 h 366"/>
                  <a:gd name="T20" fmla="*/ 157 w 363"/>
                  <a:gd name="T21" fmla="*/ 21 h 366"/>
                  <a:gd name="T22" fmla="*/ 157 w 363"/>
                  <a:gd name="T23" fmla="*/ 21 h 366"/>
                  <a:gd name="T24" fmla="*/ 42 w 363"/>
                  <a:gd name="T25" fmla="*/ 64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3" h="366">
                    <a:moveTo>
                      <a:pt x="42" y="64"/>
                    </a:moveTo>
                    <a:lnTo>
                      <a:pt x="42" y="64"/>
                    </a:lnTo>
                    <a:lnTo>
                      <a:pt x="42" y="64"/>
                    </a:lnTo>
                    <a:cubicBezTo>
                      <a:pt x="0" y="160"/>
                      <a:pt x="42" y="271"/>
                      <a:pt x="138" y="314"/>
                    </a:cubicBezTo>
                    <a:lnTo>
                      <a:pt x="209" y="346"/>
                    </a:lnTo>
                    <a:lnTo>
                      <a:pt x="209" y="346"/>
                    </a:lnTo>
                    <a:cubicBezTo>
                      <a:pt x="249" y="365"/>
                      <a:pt x="298" y="346"/>
                      <a:pt x="316" y="305"/>
                    </a:cubicBezTo>
                    <a:lnTo>
                      <a:pt x="321" y="293"/>
                    </a:lnTo>
                    <a:lnTo>
                      <a:pt x="321" y="293"/>
                    </a:lnTo>
                    <a:cubicBezTo>
                      <a:pt x="362" y="202"/>
                      <a:pt x="322" y="95"/>
                      <a:pt x="231" y="54"/>
                    </a:cubicBezTo>
                    <a:lnTo>
                      <a:pt x="157" y="21"/>
                    </a:lnTo>
                    <a:lnTo>
                      <a:pt x="157" y="21"/>
                    </a:lnTo>
                    <a:cubicBezTo>
                      <a:pt x="113" y="0"/>
                      <a:pt x="62" y="20"/>
                      <a:pt x="42" y="64"/>
                    </a:cubicBezTo>
                  </a:path>
                </a:pathLst>
              </a:custGeom>
              <a:solidFill>
                <a:srgbClr val="0F125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69" name="Freeform 92">
                <a:extLst>
                  <a:ext uri="{FF2B5EF4-FFF2-40B4-BE49-F238E27FC236}">
                    <a16:creationId xmlns:a16="http://schemas.microsoft.com/office/drawing/2014/main" id="{A44E83D5-920F-18AA-C13A-352A204B74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93475" y="10002708"/>
                <a:ext cx="549293" cy="521828"/>
              </a:xfrm>
              <a:custGeom>
                <a:avLst/>
                <a:gdLst>
                  <a:gd name="T0" fmla="*/ 373 w 440"/>
                  <a:gd name="T1" fmla="*/ 356 h 418"/>
                  <a:gd name="T2" fmla="*/ 373 w 440"/>
                  <a:gd name="T3" fmla="*/ 356 h 418"/>
                  <a:gd name="T4" fmla="*/ 373 w 440"/>
                  <a:gd name="T5" fmla="*/ 356 h 418"/>
                  <a:gd name="T6" fmla="*/ 73 w 440"/>
                  <a:gd name="T7" fmla="*/ 275 h 418"/>
                  <a:gd name="T8" fmla="*/ 27 w 440"/>
                  <a:gd name="T9" fmla="*/ 197 h 418"/>
                  <a:gd name="T10" fmla="*/ 27 w 440"/>
                  <a:gd name="T11" fmla="*/ 197 h 418"/>
                  <a:gd name="T12" fmla="*/ 62 w 440"/>
                  <a:gd name="T13" fmla="*/ 66 h 418"/>
                  <a:gd name="T14" fmla="*/ 75 w 440"/>
                  <a:gd name="T15" fmla="*/ 58 h 418"/>
                  <a:gd name="T16" fmla="*/ 75 w 440"/>
                  <a:gd name="T17" fmla="*/ 58 h 418"/>
                  <a:gd name="T18" fmla="*/ 363 w 440"/>
                  <a:gd name="T19" fmla="*/ 135 h 418"/>
                  <a:gd name="T20" fmla="*/ 411 w 440"/>
                  <a:gd name="T21" fmla="*/ 217 h 418"/>
                  <a:gd name="T22" fmla="*/ 411 w 440"/>
                  <a:gd name="T23" fmla="*/ 217 h 418"/>
                  <a:gd name="T24" fmla="*/ 373 w 440"/>
                  <a:gd name="T25" fmla="*/ 356 h 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0" h="418">
                    <a:moveTo>
                      <a:pt x="373" y="356"/>
                    </a:moveTo>
                    <a:lnTo>
                      <a:pt x="373" y="356"/>
                    </a:lnTo>
                    <a:lnTo>
                      <a:pt x="373" y="356"/>
                    </a:lnTo>
                    <a:cubicBezTo>
                      <a:pt x="268" y="417"/>
                      <a:pt x="133" y="381"/>
                      <a:pt x="73" y="275"/>
                    </a:cubicBezTo>
                    <a:lnTo>
                      <a:pt x="27" y="197"/>
                    </a:lnTo>
                    <a:lnTo>
                      <a:pt x="27" y="197"/>
                    </a:lnTo>
                    <a:cubicBezTo>
                      <a:pt x="0" y="151"/>
                      <a:pt x="16" y="93"/>
                      <a:pt x="62" y="66"/>
                    </a:cubicBezTo>
                    <a:lnTo>
                      <a:pt x="75" y="58"/>
                    </a:lnTo>
                    <a:lnTo>
                      <a:pt x="75" y="58"/>
                    </a:lnTo>
                    <a:cubicBezTo>
                      <a:pt x="176" y="0"/>
                      <a:pt x="305" y="34"/>
                      <a:pt x="363" y="135"/>
                    </a:cubicBezTo>
                    <a:lnTo>
                      <a:pt x="411" y="217"/>
                    </a:lnTo>
                    <a:lnTo>
                      <a:pt x="411" y="217"/>
                    </a:lnTo>
                    <a:cubicBezTo>
                      <a:pt x="439" y="266"/>
                      <a:pt x="422" y="328"/>
                      <a:pt x="373" y="356"/>
                    </a:cubicBezTo>
                  </a:path>
                </a:pathLst>
              </a:custGeom>
              <a:solidFill>
                <a:srgbClr val="26266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70" name="Freeform 93">
                <a:extLst>
                  <a:ext uri="{FF2B5EF4-FFF2-40B4-BE49-F238E27FC236}">
                    <a16:creationId xmlns:a16="http://schemas.microsoft.com/office/drawing/2014/main" id="{ACFCD1DA-BCE5-94C0-0215-A1E405E74A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06570" y="9854399"/>
                <a:ext cx="483379" cy="582251"/>
              </a:xfrm>
              <a:custGeom>
                <a:avLst/>
                <a:gdLst>
                  <a:gd name="T0" fmla="*/ 258 w 387"/>
                  <a:gd name="T1" fmla="*/ 436 h 469"/>
                  <a:gd name="T2" fmla="*/ 258 w 387"/>
                  <a:gd name="T3" fmla="*/ 436 h 469"/>
                  <a:gd name="T4" fmla="*/ 258 w 387"/>
                  <a:gd name="T5" fmla="*/ 436 h 469"/>
                  <a:gd name="T6" fmla="*/ 318 w 387"/>
                  <a:gd name="T7" fmla="*/ 131 h 469"/>
                  <a:gd name="T8" fmla="*/ 268 w 387"/>
                  <a:gd name="T9" fmla="*/ 56 h 469"/>
                  <a:gd name="T10" fmla="*/ 268 w 387"/>
                  <a:gd name="T11" fmla="*/ 56 h 469"/>
                  <a:gd name="T12" fmla="*/ 135 w 387"/>
                  <a:gd name="T13" fmla="*/ 29 h 469"/>
                  <a:gd name="T14" fmla="*/ 122 w 387"/>
                  <a:gd name="T15" fmla="*/ 38 h 469"/>
                  <a:gd name="T16" fmla="*/ 122 w 387"/>
                  <a:gd name="T17" fmla="*/ 38 h 469"/>
                  <a:gd name="T18" fmla="*/ 65 w 387"/>
                  <a:gd name="T19" fmla="*/ 330 h 469"/>
                  <a:gd name="T20" fmla="*/ 117 w 387"/>
                  <a:gd name="T21" fmla="*/ 409 h 469"/>
                  <a:gd name="T22" fmla="*/ 117 w 387"/>
                  <a:gd name="T23" fmla="*/ 409 h 469"/>
                  <a:gd name="T24" fmla="*/ 258 w 387"/>
                  <a:gd name="T25" fmla="*/ 436 h 4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7" h="469">
                    <a:moveTo>
                      <a:pt x="258" y="436"/>
                    </a:moveTo>
                    <a:lnTo>
                      <a:pt x="258" y="436"/>
                    </a:lnTo>
                    <a:lnTo>
                      <a:pt x="258" y="436"/>
                    </a:lnTo>
                    <a:cubicBezTo>
                      <a:pt x="359" y="369"/>
                      <a:pt x="386" y="232"/>
                      <a:pt x="318" y="131"/>
                    </a:cubicBezTo>
                    <a:lnTo>
                      <a:pt x="268" y="56"/>
                    </a:lnTo>
                    <a:lnTo>
                      <a:pt x="268" y="56"/>
                    </a:lnTo>
                    <a:cubicBezTo>
                      <a:pt x="238" y="11"/>
                      <a:pt x="179" y="0"/>
                      <a:pt x="135" y="29"/>
                    </a:cubicBezTo>
                    <a:lnTo>
                      <a:pt x="122" y="38"/>
                    </a:lnTo>
                    <a:lnTo>
                      <a:pt x="122" y="38"/>
                    </a:lnTo>
                    <a:cubicBezTo>
                      <a:pt x="25" y="103"/>
                      <a:pt x="0" y="234"/>
                      <a:pt x="65" y="330"/>
                    </a:cubicBezTo>
                    <a:lnTo>
                      <a:pt x="117" y="409"/>
                    </a:lnTo>
                    <a:lnTo>
                      <a:pt x="117" y="409"/>
                    </a:lnTo>
                    <a:cubicBezTo>
                      <a:pt x="148" y="456"/>
                      <a:pt x="211" y="468"/>
                      <a:pt x="258" y="436"/>
                    </a:cubicBezTo>
                  </a:path>
                </a:pathLst>
              </a:custGeom>
              <a:solidFill>
                <a:srgbClr val="0F125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71" name="Freeform 94">
                <a:extLst>
                  <a:ext uri="{FF2B5EF4-FFF2-40B4-BE49-F238E27FC236}">
                    <a16:creationId xmlns:a16="http://schemas.microsoft.com/office/drawing/2014/main" id="{5636E34A-3603-57E2-5A6B-B0C24CE680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87840" y="10321301"/>
                <a:ext cx="488870" cy="532812"/>
              </a:xfrm>
              <a:custGeom>
                <a:avLst/>
                <a:gdLst>
                  <a:gd name="T0" fmla="*/ 87 w 393"/>
                  <a:gd name="T1" fmla="*/ 32 h 428"/>
                  <a:gd name="T2" fmla="*/ 87 w 393"/>
                  <a:gd name="T3" fmla="*/ 32 h 428"/>
                  <a:gd name="T4" fmla="*/ 87 w 393"/>
                  <a:gd name="T5" fmla="*/ 32 h 428"/>
                  <a:gd name="T6" fmla="*/ 355 w 393"/>
                  <a:gd name="T7" fmla="*/ 188 h 428"/>
                  <a:gd name="T8" fmla="*/ 378 w 393"/>
                  <a:gd name="T9" fmla="*/ 276 h 428"/>
                  <a:gd name="T10" fmla="*/ 378 w 393"/>
                  <a:gd name="T11" fmla="*/ 276 h 428"/>
                  <a:gd name="T12" fmla="*/ 312 w 393"/>
                  <a:gd name="T13" fmla="*/ 392 h 428"/>
                  <a:gd name="T14" fmla="*/ 297 w 393"/>
                  <a:gd name="T15" fmla="*/ 397 h 428"/>
                  <a:gd name="T16" fmla="*/ 297 w 393"/>
                  <a:gd name="T17" fmla="*/ 397 h 428"/>
                  <a:gd name="T18" fmla="*/ 39 w 393"/>
                  <a:gd name="T19" fmla="*/ 247 h 428"/>
                  <a:gd name="T20" fmla="*/ 14 w 393"/>
                  <a:gd name="T21" fmla="*/ 156 h 428"/>
                  <a:gd name="T22" fmla="*/ 14 w 393"/>
                  <a:gd name="T23" fmla="*/ 156 h 428"/>
                  <a:gd name="T24" fmla="*/ 87 w 393"/>
                  <a:gd name="T25" fmla="*/ 32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3" h="428">
                    <a:moveTo>
                      <a:pt x="87" y="32"/>
                    </a:moveTo>
                    <a:lnTo>
                      <a:pt x="87" y="32"/>
                    </a:lnTo>
                    <a:lnTo>
                      <a:pt x="87" y="32"/>
                    </a:lnTo>
                    <a:cubicBezTo>
                      <a:pt x="204" y="0"/>
                      <a:pt x="325" y="70"/>
                      <a:pt x="355" y="188"/>
                    </a:cubicBezTo>
                    <a:lnTo>
                      <a:pt x="378" y="276"/>
                    </a:lnTo>
                    <a:lnTo>
                      <a:pt x="378" y="276"/>
                    </a:lnTo>
                    <a:cubicBezTo>
                      <a:pt x="392" y="327"/>
                      <a:pt x="362" y="379"/>
                      <a:pt x="312" y="392"/>
                    </a:cubicBezTo>
                    <a:lnTo>
                      <a:pt x="297" y="397"/>
                    </a:lnTo>
                    <a:lnTo>
                      <a:pt x="297" y="397"/>
                    </a:lnTo>
                    <a:cubicBezTo>
                      <a:pt x="184" y="427"/>
                      <a:pt x="69" y="359"/>
                      <a:pt x="39" y="247"/>
                    </a:cubicBezTo>
                    <a:lnTo>
                      <a:pt x="14" y="156"/>
                    </a:lnTo>
                    <a:lnTo>
                      <a:pt x="14" y="156"/>
                    </a:lnTo>
                    <a:cubicBezTo>
                      <a:pt x="0" y="101"/>
                      <a:pt x="33" y="46"/>
                      <a:pt x="87" y="32"/>
                    </a:cubicBezTo>
                  </a:path>
                </a:pathLst>
              </a:custGeom>
              <a:solidFill>
                <a:srgbClr val="26266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72" name="Freeform 95">
                <a:extLst>
                  <a:ext uri="{FF2B5EF4-FFF2-40B4-BE49-F238E27FC236}">
                    <a16:creationId xmlns:a16="http://schemas.microsoft.com/office/drawing/2014/main" id="{2BAC80C5-0551-9814-CEDA-D81DCEFC96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8121" y="10409186"/>
                <a:ext cx="483379" cy="576757"/>
              </a:xfrm>
              <a:custGeom>
                <a:avLst/>
                <a:gdLst>
                  <a:gd name="T0" fmla="*/ 112 w 386"/>
                  <a:gd name="T1" fmla="*/ 34 h 465"/>
                  <a:gd name="T2" fmla="*/ 112 w 386"/>
                  <a:gd name="T3" fmla="*/ 34 h 465"/>
                  <a:gd name="T4" fmla="*/ 112 w 386"/>
                  <a:gd name="T5" fmla="*/ 34 h 465"/>
                  <a:gd name="T6" fmla="*/ 75 w 386"/>
                  <a:gd name="T7" fmla="*/ 344 h 465"/>
                  <a:gd name="T8" fmla="*/ 131 w 386"/>
                  <a:gd name="T9" fmla="*/ 415 h 465"/>
                  <a:gd name="T10" fmla="*/ 131 w 386"/>
                  <a:gd name="T11" fmla="*/ 415 h 465"/>
                  <a:gd name="T12" fmla="*/ 266 w 386"/>
                  <a:gd name="T13" fmla="*/ 431 h 465"/>
                  <a:gd name="T14" fmla="*/ 278 w 386"/>
                  <a:gd name="T15" fmla="*/ 422 h 465"/>
                  <a:gd name="T16" fmla="*/ 278 w 386"/>
                  <a:gd name="T17" fmla="*/ 422 h 465"/>
                  <a:gd name="T18" fmla="*/ 313 w 386"/>
                  <a:gd name="T19" fmla="*/ 125 h 465"/>
                  <a:gd name="T20" fmla="*/ 254 w 386"/>
                  <a:gd name="T21" fmla="*/ 52 h 465"/>
                  <a:gd name="T22" fmla="*/ 254 w 386"/>
                  <a:gd name="T23" fmla="*/ 52 h 465"/>
                  <a:gd name="T24" fmla="*/ 112 w 386"/>
                  <a:gd name="T25" fmla="*/ 34 h 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6" h="465">
                    <a:moveTo>
                      <a:pt x="112" y="34"/>
                    </a:moveTo>
                    <a:lnTo>
                      <a:pt x="112" y="34"/>
                    </a:lnTo>
                    <a:lnTo>
                      <a:pt x="112" y="34"/>
                    </a:lnTo>
                    <a:cubicBezTo>
                      <a:pt x="16" y="110"/>
                      <a:pt x="0" y="248"/>
                      <a:pt x="75" y="344"/>
                    </a:cubicBezTo>
                    <a:lnTo>
                      <a:pt x="131" y="415"/>
                    </a:lnTo>
                    <a:lnTo>
                      <a:pt x="131" y="415"/>
                    </a:lnTo>
                    <a:cubicBezTo>
                      <a:pt x="164" y="457"/>
                      <a:pt x="224" y="464"/>
                      <a:pt x="266" y="431"/>
                    </a:cubicBezTo>
                    <a:lnTo>
                      <a:pt x="278" y="422"/>
                    </a:lnTo>
                    <a:lnTo>
                      <a:pt x="278" y="422"/>
                    </a:lnTo>
                    <a:cubicBezTo>
                      <a:pt x="369" y="349"/>
                      <a:pt x="385" y="217"/>
                      <a:pt x="313" y="125"/>
                    </a:cubicBezTo>
                    <a:lnTo>
                      <a:pt x="254" y="52"/>
                    </a:lnTo>
                    <a:lnTo>
                      <a:pt x="254" y="52"/>
                    </a:lnTo>
                    <a:cubicBezTo>
                      <a:pt x="219" y="8"/>
                      <a:pt x="155" y="0"/>
                      <a:pt x="112" y="34"/>
                    </a:cubicBezTo>
                  </a:path>
                </a:pathLst>
              </a:custGeom>
              <a:solidFill>
                <a:srgbClr val="0F125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73" name="Freeform 74">
                <a:extLst>
                  <a:ext uri="{FF2B5EF4-FFF2-40B4-BE49-F238E27FC236}">
                    <a16:creationId xmlns:a16="http://schemas.microsoft.com/office/drawing/2014/main" id="{BCAAF0F2-D52A-619A-483F-3E52860A6D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22349" y="9408812"/>
                <a:ext cx="1860866" cy="334483"/>
              </a:xfrm>
              <a:custGeom>
                <a:avLst/>
                <a:gdLst>
                  <a:gd name="connsiteX0" fmla="*/ 1750792 w 1860866"/>
                  <a:gd name="connsiteY0" fmla="*/ 408 h 334483"/>
                  <a:gd name="connsiteX1" fmla="*/ 1860866 w 1860866"/>
                  <a:gd name="connsiteY1" fmla="*/ 122694 h 334483"/>
                  <a:gd name="connsiteX2" fmla="*/ 1684437 w 1860866"/>
                  <a:gd name="connsiteY2" fmla="*/ 334483 h 334483"/>
                  <a:gd name="connsiteX3" fmla="*/ 1549009 w 1860866"/>
                  <a:gd name="connsiteY3" fmla="*/ 172526 h 334483"/>
                  <a:gd name="connsiteX4" fmla="*/ 1684437 w 1860866"/>
                  <a:gd name="connsiteY4" fmla="*/ 11815 h 334483"/>
                  <a:gd name="connsiteX5" fmla="*/ 1750792 w 1860866"/>
                  <a:gd name="connsiteY5" fmla="*/ 408 h 334483"/>
                  <a:gd name="connsiteX6" fmla="*/ 110074 w 1860866"/>
                  <a:gd name="connsiteY6" fmla="*/ 408 h 334483"/>
                  <a:gd name="connsiteX7" fmla="*/ 176429 w 1860866"/>
                  <a:gd name="connsiteY7" fmla="*/ 11815 h 334483"/>
                  <a:gd name="connsiteX8" fmla="*/ 311857 w 1860866"/>
                  <a:gd name="connsiteY8" fmla="*/ 172526 h 334483"/>
                  <a:gd name="connsiteX9" fmla="*/ 176429 w 1860866"/>
                  <a:gd name="connsiteY9" fmla="*/ 334483 h 334483"/>
                  <a:gd name="connsiteX10" fmla="*/ 0 w 1860866"/>
                  <a:gd name="connsiteY10" fmla="*/ 122694 h 334483"/>
                  <a:gd name="connsiteX11" fmla="*/ 110074 w 1860866"/>
                  <a:gd name="connsiteY11" fmla="*/ 408 h 334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60866" h="334483">
                    <a:moveTo>
                      <a:pt x="1750792" y="408"/>
                    </a:moveTo>
                    <a:cubicBezTo>
                      <a:pt x="1813342" y="5431"/>
                      <a:pt x="1860866" y="56354"/>
                      <a:pt x="1860866" y="122694"/>
                    </a:cubicBezTo>
                    <a:cubicBezTo>
                      <a:pt x="1860866" y="212393"/>
                      <a:pt x="1772651" y="334483"/>
                      <a:pt x="1684437" y="334483"/>
                    </a:cubicBezTo>
                    <a:cubicBezTo>
                      <a:pt x="1596222" y="334483"/>
                      <a:pt x="1549009" y="262226"/>
                      <a:pt x="1549009" y="172526"/>
                    </a:cubicBezTo>
                    <a:cubicBezTo>
                      <a:pt x="1549009" y="84073"/>
                      <a:pt x="1602435" y="46698"/>
                      <a:pt x="1684437" y="11815"/>
                    </a:cubicBezTo>
                    <a:cubicBezTo>
                      <a:pt x="1707423" y="2160"/>
                      <a:pt x="1729942" y="-1266"/>
                      <a:pt x="1750792" y="408"/>
                    </a:cubicBezTo>
                    <a:close/>
                    <a:moveTo>
                      <a:pt x="110074" y="408"/>
                    </a:moveTo>
                    <a:cubicBezTo>
                      <a:pt x="130924" y="-1266"/>
                      <a:pt x="153444" y="2160"/>
                      <a:pt x="176429" y="11815"/>
                    </a:cubicBezTo>
                    <a:cubicBezTo>
                      <a:pt x="257188" y="46698"/>
                      <a:pt x="311857" y="84073"/>
                      <a:pt x="311857" y="172526"/>
                    </a:cubicBezTo>
                    <a:cubicBezTo>
                      <a:pt x="311857" y="262226"/>
                      <a:pt x="263401" y="334483"/>
                      <a:pt x="176429" y="334483"/>
                    </a:cubicBezTo>
                    <a:cubicBezTo>
                      <a:pt x="86972" y="334483"/>
                      <a:pt x="0" y="212393"/>
                      <a:pt x="0" y="122694"/>
                    </a:cubicBezTo>
                    <a:cubicBezTo>
                      <a:pt x="0" y="56354"/>
                      <a:pt x="47524" y="5431"/>
                      <a:pt x="110074" y="408"/>
                    </a:cubicBezTo>
                    <a:close/>
                  </a:path>
                </a:pathLst>
              </a:custGeom>
              <a:solidFill>
                <a:srgbClr val="F1786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74" name="Freeform 98">
                <a:extLst>
                  <a:ext uri="{FF2B5EF4-FFF2-40B4-BE49-F238E27FC236}">
                    <a16:creationId xmlns:a16="http://schemas.microsoft.com/office/drawing/2014/main" id="{E9A43003-4A93-CE4C-B38D-140D16210A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54182" y="8602007"/>
                <a:ext cx="1598446" cy="1697319"/>
              </a:xfrm>
              <a:custGeom>
                <a:avLst/>
                <a:gdLst>
                  <a:gd name="T0" fmla="*/ 1281 w 1282"/>
                  <a:gd name="T1" fmla="*/ 640 h 1363"/>
                  <a:gd name="T2" fmla="*/ 1281 w 1282"/>
                  <a:gd name="T3" fmla="*/ 640 h 1363"/>
                  <a:gd name="T4" fmla="*/ 640 w 1282"/>
                  <a:gd name="T5" fmla="*/ 1362 h 1363"/>
                  <a:gd name="T6" fmla="*/ 640 w 1282"/>
                  <a:gd name="T7" fmla="*/ 1362 h 1363"/>
                  <a:gd name="T8" fmla="*/ 0 w 1282"/>
                  <a:gd name="T9" fmla="*/ 640 h 1363"/>
                  <a:gd name="T10" fmla="*/ 0 w 1282"/>
                  <a:gd name="T11" fmla="*/ 640 h 1363"/>
                  <a:gd name="T12" fmla="*/ 640 w 1282"/>
                  <a:gd name="T13" fmla="*/ 0 h 1363"/>
                  <a:gd name="T14" fmla="*/ 640 w 1282"/>
                  <a:gd name="T15" fmla="*/ 0 h 1363"/>
                  <a:gd name="T16" fmla="*/ 1281 w 1282"/>
                  <a:gd name="T17" fmla="*/ 640 h 1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2" h="1363">
                    <a:moveTo>
                      <a:pt x="1281" y="640"/>
                    </a:moveTo>
                    <a:lnTo>
                      <a:pt x="1281" y="640"/>
                    </a:lnTo>
                    <a:cubicBezTo>
                      <a:pt x="1281" y="994"/>
                      <a:pt x="995" y="1362"/>
                      <a:pt x="640" y="1362"/>
                    </a:cubicBezTo>
                    <a:lnTo>
                      <a:pt x="640" y="1362"/>
                    </a:lnTo>
                    <a:cubicBezTo>
                      <a:pt x="287" y="1362"/>
                      <a:pt x="0" y="994"/>
                      <a:pt x="0" y="640"/>
                    </a:cubicBezTo>
                    <a:lnTo>
                      <a:pt x="0" y="640"/>
                    </a:lnTo>
                    <a:cubicBezTo>
                      <a:pt x="0" y="287"/>
                      <a:pt x="287" y="0"/>
                      <a:pt x="640" y="0"/>
                    </a:cubicBezTo>
                    <a:lnTo>
                      <a:pt x="640" y="0"/>
                    </a:lnTo>
                    <a:cubicBezTo>
                      <a:pt x="995" y="0"/>
                      <a:pt x="1281" y="287"/>
                      <a:pt x="1281" y="640"/>
                    </a:cubicBezTo>
                  </a:path>
                </a:pathLst>
              </a:custGeom>
              <a:solidFill>
                <a:srgbClr val="FDAE7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75" name="Freeform 76">
                <a:extLst>
                  <a:ext uri="{FF2B5EF4-FFF2-40B4-BE49-F238E27FC236}">
                    <a16:creationId xmlns:a16="http://schemas.microsoft.com/office/drawing/2014/main" id="{6C8BC431-1C1A-6924-159E-79367E46E2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51927" y="9530315"/>
                <a:ext cx="1207206" cy="240450"/>
              </a:xfrm>
              <a:custGeom>
                <a:avLst/>
                <a:gdLst>
                  <a:gd name="connsiteX0" fmla="*/ 1086981 w 1207206"/>
                  <a:gd name="connsiteY0" fmla="*/ 0 h 240450"/>
                  <a:gd name="connsiteX1" fmla="*/ 1207206 w 1207206"/>
                  <a:gd name="connsiteY1" fmla="*/ 120225 h 240450"/>
                  <a:gd name="connsiteX2" fmla="*/ 1086981 w 1207206"/>
                  <a:gd name="connsiteY2" fmla="*/ 240450 h 240450"/>
                  <a:gd name="connsiteX3" fmla="*/ 966756 w 1207206"/>
                  <a:gd name="connsiteY3" fmla="*/ 120225 h 240450"/>
                  <a:gd name="connsiteX4" fmla="*/ 1086981 w 1207206"/>
                  <a:gd name="connsiteY4" fmla="*/ 0 h 240450"/>
                  <a:gd name="connsiteX5" fmla="*/ 120844 w 1207206"/>
                  <a:gd name="connsiteY5" fmla="*/ 0 h 240450"/>
                  <a:gd name="connsiteX6" fmla="*/ 240443 w 1207206"/>
                  <a:gd name="connsiteY6" fmla="*/ 120225 h 240450"/>
                  <a:gd name="connsiteX7" fmla="*/ 120844 w 1207206"/>
                  <a:gd name="connsiteY7" fmla="*/ 240450 h 240450"/>
                  <a:gd name="connsiteX8" fmla="*/ 0 w 1207206"/>
                  <a:gd name="connsiteY8" fmla="*/ 120225 h 240450"/>
                  <a:gd name="connsiteX9" fmla="*/ 120844 w 1207206"/>
                  <a:gd name="connsiteY9" fmla="*/ 0 h 240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7206" h="240450">
                    <a:moveTo>
                      <a:pt x="1086981" y="0"/>
                    </a:moveTo>
                    <a:cubicBezTo>
                      <a:pt x="1152671" y="0"/>
                      <a:pt x="1207206" y="53296"/>
                      <a:pt x="1207206" y="120225"/>
                    </a:cubicBezTo>
                    <a:cubicBezTo>
                      <a:pt x="1207206" y="185915"/>
                      <a:pt x="1152671" y="240450"/>
                      <a:pt x="1086981" y="240450"/>
                    </a:cubicBezTo>
                    <a:cubicBezTo>
                      <a:pt x="1021291" y="240450"/>
                      <a:pt x="966756" y="185915"/>
                      <a:pt x="966756" y="120225"/>
                    </a:cubicBezTo>
                    <a:cubicBezTo>
                      <a:pt x="966756" y="53296"/>
                      <a:pt x="1021291" y="0"/>
                      <a:pt x="1086981" y="0"/>
                    </a:cubicBezTo>
                    <a:close/>
                    <a:moveTo>
                      <a:pt x="120844" y="0"/>
                    </a:moveTo>
                    <a:cubicBezTo>
                      <a:pt x="186873" y="0"/>
                      <a:pt x="240443" y="53296"/>
                      <a:pt x="240443" y="120225"/>
                    </a:cubicBezTo>
                    <a:cubicBezTo>
                      <a:pt x="240443" y="185915"/>
                      <a:pt x="186873" y="240450"/>
                      <a:pt x="120844" y="240450"/>
                    </a:cubicBezTo>
                    <a:cubicBezTo>
                      <a:pt x="54816" y="240450"/>
                      <a:pt x="0" y="185915"/>
                      <a:pt x="0" y="120225"/>
                    </a:cubicBezTo>
                    <a:cubicBezTo>
                      <a:pt x="0" y="53296"/>
                      <a:pt x="54816" y="0"/>
                      <a:pt x="120844" y="0"/>
                    </a:cubicBezTo>
                    <a:close/>
                  </a:path>
                </a:pathLst>
              </a:custGeom>
              <a:solidFill>
                <a:srgbClr val="F6486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76" name="Freeform 102">
                <a:extLst>
                  <a:ext uri="{FF2B5EF4-FFF2-40B4-BE49-F238E27FC236}">
                    <a16:creationId xmlns:a16="http://schemas.microsoft.com/office/drawing/2014/main" id="{F5284CA0-8089-C782-98FB-E33D997DC8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68265" y="9502851"/>
                <a:ext cx="186759" cy="186759"/>
              </a:xfrm>
              <a:custGeom>
                <a:avLst/>
                <a:gdLst>
                  <a:gd name="T0" fmla="*/ 77 w 152"/>
                  <a:gd name="T1" fmla="*/ 0 h 148"/>
                  <a:gd name="T2" fmla="*/ 0 w 152"/>
                  <a:gd name="T3" fmla="*/ 147 h 148"/>
                  <a:gd name="T4" fmla="*/ 151 w 152"/>
                  <a:gd name="T5" fmla="*/ 147 h 148"/>
                  <a:gd name="T6" fmla="*/ 77 w 152"/>
                  <a:gd name="T7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148">
                    <a:moveTo>
                      <a:pt x="77" y="0"/>
                    </a:moveTo>
                    <a:lnTo>
                      <a:pt x="0" y="147"/>
                    </a:lnTo>
                    <a:lnTo>
                      <a:pt x="151" y="147"/>
                    </a:lnTo>
                    <a:lnTo>
                      <a:pt x="77" y="0"/>
                    </a:lnTo>
                  </a:path>
                </a:pathLst>
              </a:custGeom>
              <a:solidFill>
                <a:srgbClr val="FFC8A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77" name="Freeform 78">
                <a:extLst>
                  <a:ext uri="{FF2B5EF4-FFF2-40B4-BE49-F238E27FC236}">
                    <a16:creationId xmlns:a16="http://schemas.microsoft.com/office/drawing/2014/main" id="{B73FA502-2F34-EE59-AA31-50CD10D29B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14806" y="9256381"/>
                <a:ext cx="892436" cy="294676"/>
              </a:xfrm>
              <a:custGeom>
                <a:avLst/>
                <a:gdLst>
                  <a:gd name="connsiteX0" fmla="*/ 721483 w 892436"/>
                  <a:gd name="connsiteY0" fmla="*/ 131118 h 294676"/>
                  <a:gd name="connsiteX1" fmla="*/ 802647 w 892436"/>
                  <a:gd name="connsiteY1" fmla="*/ 212282 h 294676"/>
                  <a:gd name="connsiteX2" fmla="*/ 721483 w 892436"/>
                  <a:gd name="connsiteY2" fmla="*/ 294676 h 294676"/>
                  <a:gd name="connsiteX3" fmla="*/ 639089 w 892436"/>
                  <a:gd name="connsiteY3" fmla="*/ 212282 h 294676"/>
                  <a:gd name="connsiteX4" fmla="*/ 721483 w 892436"/>
                  <a:gd name="connsiteY4" fmla="*/ 131118 h 294676"/>
                  <a:gd name="connsiteX5" fmla="*/ 166700 w 892436"/>
                  <a:gd name="connsiteY5" fmla="*/ 131118 h 294676"/>
                  <a:gd name="connsiteX6" fmla="*/ 247864 w 892436"/>
                  <a:gd name="connsiteY6" fmla="*/ 212282 h 294676"/>
                  <a:gd name="connsiteX7" fmla="*/ 166700 w 892436"/>
                  <a:gd name="connsiteY7" fmla="*/ 294676 h 294676"/>
                  <a:gd name="connsiteX8" fmla="*/ 84306 w 892436"/>
                  <a:gd name="connsiteY8" fmla="*/ 212282 h 294676"/>
                  <a:gd name="connsiteX9" fmla="*/ 166700 w 892436"/>
                  <a:gd name="connsiteY9" fmla="*/ 131118 h 294676"/>
                  <a:gd name="connsiteX10" fmla="*/ 158955 w 892436"/>
                  <a:gd name="connsiteY10" fmla="*/ 2582 h 294676"/>
                  <a:gd name="connsiteX11" fmla="*/ 254144 w 892436"/>
                  <a:gd name="connsiteY11" fmla="*/ 12198 h 294676"/>
                  <a:gd name="connsiteX12" fmla="*/ 272820 w 892436"/>
                  <a:gd name="connsiteY12" fmla="*/ 43344 h 294676"/>
                  <a:gd name="connsiteX13" fmla="*/ 250409 w 892436"/>
                  <a:gd name="connsiteY13" fmla="*/ 62031 h 294676"/>
                  <a:gd name="connsiteX14" fmla="*/ 241693 w 892436"/>
                  <a:gd name="connsiteY14" fmla="*/ 62031 h 294676"/>
                  <a:gd name="connsiteX15" fmla="*/ 38748 w 892436"/>
                  <a:gd name="connsiteY15" fmla="*/ 89439 h 294676"/>
                  <a:gd name="connsiteX16" fmla="*/ 3886 w 892436"/>
                  <a:gd name="connsiteY16" fmla="*/ 81964 h 294676"/>
                  <a:gd name="connsiteX17" fmla="*/ 11357 w 892436"/>
                  <a:gd name="connsiteY17" fmla="*/ 47081 h 294676"/>
                  <a:gd name="connsiteX18" fmla="*/ 158955 w 892436"/>
                  <a:gd name="connsiteY18" fmla="*/ 2582 h 294676"/>
                  <a:gd name="connsiteX19" fmla="*/ 688507 w 892436"/>
                  <a:gd name="connsiteY19" fmla="*/ 700 h 294676"/>
                  <a:gd name="connsiteX20" fmla="*/ 881001 w 892436"/>
                  <a:gd name="connsiteY20" fmla="*/ 48113 h 294676"/>
                  <a:gd name="connsiteX21" fmla="*/ 887254 w 892436"/>
                  <a:gd name="connsiteY21" fmla="*/ 83512 h 294676"/>
                  <a:gd name="connsiteX22" fmla="*/ 852236 w 892436"/>
                  <a:gd name="connsiteY22" fmla="*/ 88395 h 294676"/>
                  <a:gd name="connsiteX23" fmla="*/ 650885 w 892436"/>
                  <a:gd name="connsiteY23" fmla="*/ 55437 h 294676"/>
                  <a:gd name="connsiteX24" fmla="*/ 640880 w 892436"/>
                  <a:gd name="connsiteY24" fmla="*/ 55437 h 294676"/>
                  <a:gd name="connsiteX25" fmla="*/ 619619 w 892436"/>
                  <a:gd name="connsiteY25" fmla="*/ 37127 h 294676"/>
                  <a:gd name="connsiteX26" fmla="*/ 638379 w 892436"/>
                  <a:gd name="connsiteY26" fmla="*/ 7831 h 294676"/>
                  <a:gd name="connsiteX27" fmla="*/ 688507 w 892436"/>
                  <a:gd name="connsiteY27" fmla="*/ 700 h 294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892436" h="294676">
                    <a:moveTo>
                      <a:pt x="721483" y="131118"/>
                    </a:moveTo>
                    <a:cubicBezTo>
                      <a:pt x="765754" y="131118"/>
                      <a:pt x="802647" y="168011"/>
                      <a:pt x="802647" y="212282"/>
                    </a:cubicBezTo>
                    <a:cubicBezTo>
                      <a:pt x="802647" y="257783"/>
                      <a:pt x="765754" y="294676"/>
                      <a:pt x="721483" y="294676"/>
                    </a:cubicBezTo>
                    <a:cubicBezTo>
                      <a:pt x="675982" y="294676"/>
                      <a:pt x="639089" y="257783"/>
                      <a:pt x="639089" y="212282"/>
                    </a:cubicBezTo>
                    <a:cubicBezTo>
                      <a:pt x="639089" y="168011"/>
                      <a:pt x="675982" y="131118"/>
                      <a:pt x="721483" y="131118"/>
                    </a:cubicBezTo>
                    <a:close/>
                    <a:moveTo>
                      <a:pt x="166700" y="131118"/>
                    </a:moveTo>
                    <a:cubicBezTo>
                      <a:pt x="212201" y="131118"/>
                      <a:pt x="247864" y="168011"/>
                      <a:pt x="247864" y="212282"/>
                    </a:cubicBezTo>
                    <a:cubicBezTo>
                      <a:pt x="247864" y="257783"/>
                      <a:pt x="212201" y="294676"/>
                      <a:pt x="166700" y="294676"/>
                    </a:cubicBezTo>
                    <a:cubicBezTo>
                      <a:pt x="121199" y="294676"/>
                      <a:pt x="84306" y="257783"/>
                      <a:pt x="84306" y="212282"/>
                    </a:cubicBezTo>
                    <a:cubicBezTo>
                      <a:pt x="84306" y="168011"/>
                      <a:pt x="121199" y="131118"/>
                      <a:pt x="166700" y="131118"/>
                    </a:cubicBezTo>
                    <a:close/>
                    <a:moveTo>
                      <a:pt x="158955" y="2582"/>
                    </a:moveTo>
                    <a:cubicBezTo>
                      <a:pt x="187844" y="1141"/>
                      <a:pt x="219905" y="3477"/>
                      <a:pt x="254144" y="12198"/>
                    </a:cubicBezTo>
                    <a:cubicBezTo>
                      <a:pt x="267840" y="15936"/>
                      <a:pt x="275310" y="29640"/>
                      <a:pt x="272820" y="43344"/>
                    </a:cubicBezTo>
                    <a:cubicBezTo>
                      <a:pt x="270330" y="53310"/>
                      <a:pt x="260369" y="60785"/>
                      <a:pt x="250409" y="62031"/>
                    </a:cubicBezTo>
                    <a:cubicBezTo>
                      <a:pt x="247919" y="63277"/>
                      <a:pt x="244183" y="63277"/>
                      <a:pt x="241693" y="62031"/>
                    </a:cubicBezTo>
                    <a:cubicBezTo>
                      <a:pt x="125902" y="32131"/>
                      <a:pt x="39993" y="88193"/>
                      <a:pt x="38748" y="89439"/>
                    </a:cubicBezTo>
                    <a:cubicBezTo>
                      <a:pt x="27543" y="96914"/>
                      <a:pt x="12602" y="94423"/>
                      <a:pt x="3886" y="81964"/>
                    </a:cubicBezTo>
                    <a:cubicBezTo>
                      <a:pt x="-3584" y="70752"/>
                      <a:pt x="151" y="54556"/>
                      <a:pt x="11357" y="47081"/>
                    </a:cubicBezTo>
                    <a:cubicBezTo>
                      <a:pt x="14158" y="45213"/>
                      <a:pt x="72287" y="6904"/>
                      <a:pt x="158955" y="2582"/>
                    </a:cubicBezTo>
                    <a:close/>
                    <a:moveTo>
                      <a:pt x="688507" y="700"/>
                    </a:moveTo>
                    <a:cubicBezTo>
                      <a:pt x="800707" y="-6626"/>
                      <a:pt x="877718" y="45977"/>
                      <a:pt x="881001" y="48113"/>
                    </a:cubicBezTo>
                    <a:cubicBezTo>
                      <a:pt x="893507" y="56658"/>
                      <a:pt x="896008" y="72526"/>
                      <a:pt x="887254" y="83512"/>
                    </a:cubicBezTo>
                    <a:cubicBezTo>
                      <a:pt x="879750" y="94498"/>
                      <a:pt x="863492" y="96939"/>
                      <a:pt x="852236" y="88395"/>
                    </a:cubicBezTo>
                    <a:cubicBezTo>
                      <a:pt x="850986" y="87174"/>
                      <a:pt x="765943" y="29803"/>
                      <a:pt x="650885" y="55437"/>
                    </a:cubicBezTo>
                    <a:cubicBezTo>
                      <a:pt x="645882" y="56658"/>
                      <a:pt x="643381" y="56658"/>
                      <a:pt x="640880" y="55437"/>
                    </a:cubicBezTo>
                    <a:cubicBezTo>
                      <a:pt x="630875" y="54216"/>
                      <a:pt x="622121" y="48113"/>
                      <a:pt x="619619" y="37127"/>
                    </a:cubicBezTo>
                    <a:cubicBezTo>
                      <a:pt x="617118" y="23700"/>
                      <a:pt x="624622" y="10273"/>
                      <a:pt x="638379" y="7831"/>
                    </a:cubicBezTo>
                    <a:cubicBezTo>
                      <a:pt x="655732" y="4017"/>
                      <a:pt x="672478" y="1747"/>
                      <a:pt x="688507" y="700"/>
                    </a:cubicBezTo>
                    <a:close/>
                  </a:path>
                </a:pathLst>
              </a:custGeom>
              <a:solidFill>
                <a:srgbClr val="0F125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78" name="Freeform 79">
                <a:extLst>
                  <a:ext uri="{FF2B5EF4-FFF2-40B4-BE49-F238E27FC236}">
                    <a16:creationId xmlns:a16="http://schemas.microsoft.com/office/drawing/2014/main" id="{47829E0A-9008-1C70-DCC0-954BEB8255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43196" y="9711579"/>
                <a:ext cx="1646636" cy="361280"/>
              </a:xfrm>
              <a:custGeom>
                <a:avLst/>
                <a:gdLst>
                  <a:gd name="connsiteX0" fmla="*/ 0 w 1646636"/>
                  <a:gd name="connsiteY0" fmla="*/ 16481 h 361280"/>
                  <a:gd name="connsiteX1" fmla="*/ 18769 w 1646636"/>
                  <a:gd name="connsiteY1" fmla="*/ 25258 h 361280"/>
                  <a:gd name="connsiteX2" fmla="*/ 322834 w 1646636"/>
                  <a:gd name="connsiteY2" fmla="*/ 344981 h 361280"/>
                  <a:gd name="connsiteX3" fmla="*/ 321582 w 1646636"/>
                  <a:gd name="connsiteY3" fmla="*/ 361280 h 361280"/>
                  <a:gd name="connsiteX4" fmla="*/ 0 w 1646636"/>
                  <a:gd name="connsiteY4" fmla="*/ 16481 h 361280"/>
                  <a:gd name="connsiteX5" fmla="*/ 1646636 w 1646636"/>
                  <a:gd name="connsiteY5" fmla="*/ 0 h 361280"/>
                  <a:gd name="connsiteX6" fmla="*/ 1319548 w 1646636"/>
                  <a:gd name="connsiteY6" fmla="*/ 333820 h 361280"/>
                  <a:gd name="connsiteX7" fmla="*/ 1318304 w 1646636"/>
                  <a:gd name="connsiteY7" fmla="*/ 317566 h 361280"/>
                  <a:gd name="connsiteX8" fmla="*/ 1629225 w 1646636"/>
                  <a:gd name="connsiteY8" fmla="*/ 12503 h 361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46636" h="361280">
                    <a:moveTo>
                      <a:pt x="0" y="16481"/>
                    </a:moveTo>
                    <a:lnTo>
                      <a:pt x="18769" y="25258"/>
                    </a:lnTo>
                    <a:cubicBezTo>
                      <a:pt x="18769" y="27765"/>
                      <a:pt x="61313" y="329935"/>
                      <a:pt x="322834" y="344981"/>
                    </a:cubicBezTo>
                    <a:lnTo>
                      <a:pt x="321582" y="361280"/>
                    </a:lnTo>
                    <a:cubicBezTo>
                      <a:pt x="47549" y="346234"/>
                      <a:pt x="0" y="18989"/>
                      <a:pt x="0" y="16481"/>
                    </a:cubicBezTo>
                    <a:close/>
                    <a:moveTo>
                      <a:pt x="1646636" y="0"/>
                    </a:moveTo>
                    <a:cubicBezTo>
                      <a:pt x="1646636" y="3751"/>
                      <a:pt x="1591914" y="318817"/>
                      <a:pt x="1319548" y="333820"/>
                    </a:cubicBezTo>
                    <a:lnTo>
                      <a:pt x="1318304" y="317566"/>
                    </a:lnTo>
                    <a:cubicBezTo>
                      <a:pt x="1576990" y="302563"/>
                      <a:pt x="1629225" y="16253"/>
                      <a:pt x="1629225" y="12503"/>
                    </a:cubicBezTo>
                    <a:close/>
                  </a:path>
                </a:pathLst>
              </a:custGeom>
              <a:solidFill>
                <a:srgbClr val="9CCDD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79" name="Freeform 107">
                <a:extLst>
                  <a:ext uri="{FF2B5EF4-FFF2-40B4-BE49-F238E27FC236}">
                    <a16:creationId xmlns:a16="http://schemas.microsoft.com/office/drawing/2014/main" id="{B82CEBF8-A5D0-1515-E191-7B5A3686C7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21926" y="10799182"/>
                <a:ext cx="472393" cy="444929"/>
              </a:xfrm>
              <a:custGeom>
                <a:avLst/>
                <a:gdLst>
                  <a:gd name="T0" fmla="*/ 325 w 380"/>
                  <a:gd name="T1" fmla="*/ 300 h 356"/>
                  <a:gd name="T2" fmla="*/ 325 w 380"/>
                  <a:gd name="T3" fmla="*/ 300 h 356"/>
                  <a:gd name="T4" fmla="*/ 325 w 380"/>
                  <a:gd name="T5" fmla="*/ 300 h 356"/>
                  <a:gd name="T6" fmla="*/ 64 w 380"/>
                  <a:gd name="T7" fmla="*/ 238 h 356"/>
                  <a:gd name="T8" fmla="*/ 24 w 380"/>
                  <a:gd name="T9" fmla="*/ 172 h 356"/>
                  <a:gd name="T10" fmla="*/ 24 w 380"/>
                  <a:gd name="T11" fmla="*/ 172 h 356"/>
                  <a:gd name="T12" fmla="*/ 51 w 380"/>
                  <a:gd name="T13" fmla="*/ 59 h 356"/>
                  <a:gd name="T14" fmla="*/ 62 w 380"/>
                  <a:gd name="T15" fmla="*/ 52 h 356"/>
                  <a:gd name="T16" fmla="*/ 62 w 380"/>
                  <a:gd name="T17" fmla="*/ 52 h 356"/>
                  <a:gd name="T18" fmla="*/ 311 w 380"/>
                  <a:gd name="T19" fmla="*/ 111 h 356"/>
                  <a:gd name="T20" fmla="*/ 354 w 380"/>
                  <a:gd name="T21" fmla="*/ 181 h 356"/>
                  <a:gd name="T22" fmla="*/ 354 w 380"/>
                  <a:gd name="T23" fmla="*/ 181 h 356"/>
                  <a:gd name="T24" fmla="*/ 325 w 380"/>
                  <a:gd name="T25" fmla="*/ 300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0" h="356">
                    <a:moveTo>
                      <a:pt x="325" y="300"/>
                    </a:moveTo>
                    <a:lnTo>
                      <a:pt x="325" y="300"/>
                    </a:lnTo>
                    <a:lnTo>
                      <a:pt x="325" y="300"/>
                    </a:lnTo>
                    <a:cubicBezTo>
                      <a:pt x="236" y="355"/>
                      <a:pt x="119" y="327"/>
                      <a:pt x="64" y="238"/>
                    </a:cubicBezTo>
                    <a:lnTo>
                      <a:pt x="24" y="172"/>
                    </a:lnTo>
                    <a:lnTo>
                      <a:pt x="24" y="172"/>
                    </a:lnTo>
                    <a:cubicBezTo>
                      <a:pt x="0" y="133"/>
                      <a:pt x="12" y="82"/>
                      <a:pt x="51" y="59"/>
                    </a:cubicBezTo>
                    <a:lnTo>
                      <a:pt x="62" y="52"/>
                    </a:lnTo>
                    <a:lnTo>
                      <a:pt x="62" y="52"/>
                    </a:lnTo>
                    <a:cubicBezTo>
                      <a:pt x="147" y="0"/>
                      <a:pt x="259" y="26"/>
                      <a:pt x="311" y="111"/>
                    </a:cubicBezTo>
                    <a:lnTo>
                      <a:pt x="354" y="181"/>
                    </a:lnTo>
                    <a:lnTo>
                      <a:pt x="354" y="181"/>
                    </a:lnTo>
                    <a:cubicBezTo>
                      <a:pt x="379" y="222"/>
                      <a:pt x="366" y="275"/>
                      <a:pt x="325" y="300"/>
                    </a:cubicBezTo>
                  </a:path>
                </a:pathLst>
              </a:custGeom>
              <a:solidFill>
                <a:srgbClr val="26266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80" name="Freeform 108">
                <a:extLst>
                  <a:ext uri="{FF2B5EF4-FFF2-40B4-BE49-F238E27FC236}">
                    <a16:creationId xmlns:a16="http://schemas.microsoft.com/office/drawing/2014/main" id="{72ED11D7-C520-847F-A98C-02B5FA75C5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96571" y="10678337"/>
                <a:ext cx="389998" cy="483379"/>
              </a:xfrm>
              <a:custGeom>
                <a:avLst/>
                <a:gdLst>
                  <a:gd name="T0" fmla="*/ 149 w 313"/>
                  <a:gd name="T1" fmla="*/ 375 h 388"/>
                  <a:gd name="T2" fmla="*/ 149 w 313"/>
                  <a:gd name="T3" fmla="*/ 375 h 388"/>
                  <a:gd name="T4" fmla="*/ 149 w 313"/>
                  <a:gd name="T5" fmla="*/ 375 h 388"/>
                  <a:gd name="T6" fmla="*/ 287 w 313"/>
                  <a:gd name="T7" fmla="*/ 146 h 388"/>
                  <a:gd name="T8" fmla="*/ 268 w 313"/>
                  <a:gd name="T9" fmla="*/ 70 h 388"/>
                  <a:gd name="T10" fmla="*/ 268 w 313"/>
                  <a:gd name="T11" fmla="*/ 70 h 388"/>
                  <a:gd name="T12" fmla="*/ 169 w 313"/>
                  <a:gd name="T13" fmla="*/ 11 h 388"/>
                  <a:gd name="T14" fmla="*/ 157 w 313"/>
                  <a:gd name="T15" fmla="*/ 13 h 388"/>
                  <a:gd name="T16" fmla="*/ 157 w 313"/>
                  <a:gd name="T17" fmla="*/ 13 h 388"/>
                  <a:gd name="T18" fmla="*/ 24 w 313"/>
                  <a:gd name="T19" fmla="*/ 232 h 388"/>
                  <a:gd name="T20" fmla="*/ 44 w 313"/>
                  <a:gd name="T21" fmla="*/ 311 h 388"/>
                  <a:gd name="T22" fmla="*/ 44 w 313"/>
                  <a:gd name="T23" fmla="*/ 311 h 388"/>
                  <a:gd name="T24" fmla="*/ 149 w 313"/>
                  <a:gd name="T25" fmla="*/ 375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13" h="388">
                    <a:moveTo>
                      <a:pt x="149" y="375"/>
                    </a:moveTo>
                    <a:lnTo>
                      <a:pt x="149" y="375"/>
                    </a:lnTo>
                    <a:lnTo>
                      <a:pt x="149" y="375"/>
                    </a:lnTo>
                    <a:cubicBezTo>
                      <a:pt x="249" y="350"/>
                      <a:pt x="312" y="248"/>
                      <a:pt x="287" y="146"/>
                    </a:cubicBezTo>
                    <a:lnTo>
                      <a:pt x="268" y="70"/>
                    </a:lnTo>
                    <a:lnTo>
                      <a:pt x="268" y="70"/>
                    </a:lnTo>
                    <a:cubicBezTo>
                      <a:pt x="257" y="26"/>
                      <a:pt x="213" y="0"/>
                      <a:pt x="169" y="11"/>
                    </a:cubicBezTo>
                    <a:lnTo>
                      <a:pt x="157" y="13"/>
                    </a:lnTo>
                    <a:lnTo>
                      <a:pt x="157" y="13"/>
                    </a:lnTo>
                    <a:cubicBezTo>
                      <a:pt x="60" y="37"/>
                      <a:pt x="0" y="135"/>
                      <a:pt x="24" y="232"/>
                    </a:cubicBezTo>
                    <a:lnTo>
                      <a:pt x="44" y="311"/>
                    </a:lnTo>
                    <a:lnTo>
                      <a:pt x="44" y="311"/>
                    </a:lnTo>
                    <a:cubicBezTo>
                      <a:pt x="55" y="358"/>
                      <a:pt x="102" y="387"/>
                      <a:pt x="149" y="375"/>
                    </a:cubicBezTo>
                  </a:path>
                </a:pathLst>
              </a:custGeom>
              <a:solidFill>
                <a:srgbClr val="0F125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81" name="Freeform 109">
                <a:extLst>
                  <a:ext uri="{FF2B5EF4-FFF2-40B4-BE49-F238E27FC236}">
                    <a16:creationId xmlns:a16="http://schemas.microsoft.com/office/drawing/2014/main" id="{1D818F7A-3187-5EFB-D540-0E8CC8F10D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10237" y="8623980"/>
                <a:ext cx="1675347" cy="889856"/>
              </a:xfrm>
              <a:custGeom>
                <a:avLst/>
                <a:gdLst>
                  <a:gd name="T0" fmla="*/ 28 w 1345"/>
                  <a:gd name="T1" fmla="*/ 555 h 716"/>
                  <a:gd name="T2" fmla="*/ 28 w 1345"/>
                  <a:gd name="T3" fmla="*/ 555 h 716"/>
                  <a:gd name="T4" fmla="*/ 233 w 1345"/>
                  <a:gd name="T5" fmla="*/ 637 h 716"/>
                  <a:gd name="T6" fmla="*/ 233 w 1345"/>
                  <a:gd name="T7" fmla="*/ 637 h 716"/>
                  <a:gd name="T8" fmla="*/ 365 w 1345"/>
                  <a:gd name="T9" fmla="*/ 455 h 716"/>
                  <a:gd name="T10" fmla="*/ 365 w 1345"/>
                  <a:gd name="T11" fmla="*/ 455 h 716"/>
                  <a:gd name="T12" fmla="*/ 967 w 1345"/>
                  <a:gd name="T13" fmla="*/ 280 h 716"/>
                  <a:gd name="T14" fmla="*/ 967 w 1345"/>
                  <a:gd name="T15" fmla="*/ 280 h 716"/>
                  <a:gd name="T16" fmla="*/ 1048 w 1345"/>
                  <a:gd name="T17" fmla="*/ 375 h 716"/>
                  <a:gd name="T18" fmla="*/ 1048 w 1345"/>
                  <a:gd name="T19" fmla="*/ 375 h 716"/>
                  <a:gd name="T20" fmla="*/ 1230 w 1345"/>
                  <a:gd name="T21" fmla="*/ 694 h 716"/>
                  <a:gd name="T22" fmla="*/ 1230 w 1345"/>
                  <a:gd name="T23" fmla="*/ 694 h 716"/>
                  <a:gd name="T24" fmla="*/ 1301 w 1345"/>
                  <a:gd name="T25" fmla="*/ 664 h 716"/>
                  <a:gd name="T26" fmla="*/ 1301 w 1345"/>
                  <a:gd name="T27" fmla="*/ 664 h 716"/>
                  <a:gd name="T28" fmla="*/ 776 w 1345"/>
                  <a:gd name="T29" fmla="*/ 22 h 716"/>
                  <a:gd name="T30" fmla="*/ 776 w 1345"/>
                  <a:gd name="T31" fmla="*/ 22 h 716"/>
                  <a:gd name="T32" fmla="*/ 28 w 1345"/>
                  <a:gd name="T33" fmla="*/ 555 h 7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45" h="716">
                    <a:moveTo>
                      <a:pt x="28" y="555"/>
                    </a:moveTo>
                    <a:lnTo>
                      <a:pt x="28" y="555"/>
                    </a:lnTo>
                    <a:cubicBezTo>
                      <a:pt x="42" y="671"/>
                      <a:pt x="146" y="715"/>
                      <a:pt x="233" y="637"/>
                    </a:cubicBezTo>
                    <a:lnTo>
                      <a:pt x="233" y="637"/>
                    </a:lnTo>
                    <a:cubicBezTo>
                      <a:pt x="271" y="602"/>
                      <a:pt x="321" y="556"/>
                      <a:pt x="365" y="455"/>
                    </a:cubicBezTo>
                    <a:lnTo>
                      <a:pt x="365" y="455"/>
                    </a:lnTo>
                    <a:cubicBezTo>
                      <a:pt x="483" y="186"/>
                      <a:pt x="814" y="239"/>
                      <a:pt x="967" y="280"/>
                    </a:cubicBezTo>
                    <a:lnTo>
                      <a:pt x="967" y="280"/>
                    </a:lnTo>
                    <a:cubicBezTo>
                      <a:pt x="1011" y="293"/>
                      <a:pt x="1043" y="330"/>
                      <a:pt x="1048" y="375"/>
                    </a:cubicBezTo>
                    <a:lnTo>
                      <a:pt x="1048" y="375"/>
                    </a:lnTo>
                    <a:cubicBezTo>
                      <a:pt x="1058" y="460"/>
                      <a:pt x="1122" y="653"/>
                      <a:pt x="1230" y="694"/>
                    </a:cubicBezTo>
                    <a:lnTo>
                      <a:pt x="1230" y="694"/>
                    </a:lnTo>
                    <a:cubicBezTo>
                      <a:pt x="1267" y="708"/>
                      <a:pt x="1294" y="704"/>
                      <a:pt x="1301" y="664"/>
                    </a:cubicBezTo>
                    <a:lnTo>
                      <a:pt x="1301" y="664"/>
                    </a:lnTo>
                    <a:cubicBezTo>
                      <a:pt x="1330" y="482"/>
                      <a:pt x="1344" y="40"/>
                      <a:pt x="776" y="22"/>
                    </a:cubicBezTo>
                    <a:lnTo>
                      <a:pt x="776" y="22"/>
                    </a:lnTo>
                    <a:cubicBezTo>
                      <a:pt x="69" y="0"/>
                      <a:pt x="0" y="338"/>
                      <a:pt x="28" y="555"/>
                    </a:cubicBezTo>
                  </a:path>
                </a:pathLst>
              </a:custGeom>
              <a:solidFill>
                <a:srgbClr val="F1786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82" name="Freeform 110">
                <a:extLst>
                  <a:ext uri="{FF2B5EF4-FFF2-40B4-BE49-F238E27FC236}">
                    <a16:creationId xmlns:a16="http://schemas.microsoft.com/office/drawing/2014/main" id="{B782A3A6-0D2D-8718-7EB3-F3AD7ED5B2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42215" y="8294402"/>
                <a:ext cx="2290552" cy="1208447"/>
              </a:xfrm>
              <a:custGeom>
                <a:avLst/>
                <a:gdLst>
                  <a:gd name="T0" fmla="*/ 334 w 1839"/>
                  <a:gd name="T1" fmla="*/ 955 h 968"/>
                  <a:gd name="T2" fmla="*/ 334 w 1839"/>
                  <a:gd name="T3" fmla="*/ 955 h 968"/>
                  <a:gd name="T4" fmla="*/ 639 w 1839"/>
                  <a:gd name="T5" fmla="*/ 672 h 968"/>
                  <a:gd name="T6" fmla="*/ 639 w 1839"/>
                  <a:gd name="T7" fmla="*/ 672 h 968"/>
                  <a:gd name="T8" fmla="*/ 1389 w 1839"/>
                  <a:gd name="T9" fmla="*/ 535 h 968"/>
                  <a:gd name="T10" fmla="*/ 1389 w 1839"/>
                  <a:gd name="T11" fmla="*/ 535 h 968"/>
                  <a:gd name="T12" fmla="*/ 1609 w 1839"/>
                  <a:gd name="T13" fmla="*/ 967 h 968"/>
                  <a:gd name="T14" fmla="*/ 1609 w 1839"/>
                  <a:gd name="T15" fmla="*/ 967 h 968"/>
                  <a:gd name="T16" fmla="*/ 1356 w 1839"/>
                  <a:gd name="T17" fmla="*/ 150 h 968"/>
                  <a:gd name="T18" fmla="*/ 1356 w 1839"/>
                  <a:gd name="T19" fmla="*/ 150 h 968"/>
                  <a:gd name="T20" fmla="*/ 1081 w 1839"/>
                  <a:gd name="T21" fmla="*/ 26 h 968"/>
                  <a:gd name="T22" fmla="*/ 1081 w 1839"/>
                  <a:gd name="T23" fmla="*/ 26 h 968"/>
                  <a:gd name="T24" fmla="*/ 334 w 1839"/>
                  <a:gd name="T25" fmla="*/ 955 h 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39" h="968">
                    <a:moveTo>
                      <a:pt x="334" y="955"/>
                    </a:moveTo>
                    <a:lnTo>
                      <a:pt x="334" y="955"/>
                    </a:lnTo>
                    <a:cubicBezTo>
                      <a:pt x="334" y="955"/>
                      <a:pt x="525" y="961"/>
                      <a:pt x="639" y="672"/>
                    </a:cubicBezTo>
                    <a:lnTo>
                      <a:pt x="639" y="672"/>
                    </a:lnTo>
                    <a:cubicBezTo>
                      <a:pt x="773" y="335"/>
                      <a:pt x="1389" y="535"/>
                      <a:pt x="1389" y="535"/>
                    </a:cubicBezTo>
                    <a:lnTo>
                      <a:pt x="1389" y="535"/>
                    </a:lnTo>
                    <a:cubicBezTo>
                      <a:pt x="1389" y="535"/>
                      <a:pt x="1341" y="840"/>
                      <a:pt x="1609" y="967"/>
                    </a:cubicBezTo>
                    <a:lnTo>
                      <a:pt x="1609" y="967"/>
                    </a:lnTo>
                    <a:cubicBezTo>
                      <a:pt x="1609" y="967"/>
                      <a:pt x="1838" y="248"/>
                      <a:pt x="1356" y="150"/>
                    </a:cubicBezTo>
                    <a:lnTo>
                      <a:pt x="1356" y="150"/>
                    </a:lnTo>
                    <a:cubicBezTo>
                      <a:pt x="1334" y="146"/>
                      <a:pt x="1295" y="32"/>
                      <a:pt x="1081" y="26"/>
                    </a:cubicBezTo>
                    <a:lnTo>
                      <a:pt x="1081" y="26"/>
                    </a:lnTo>
                    <a:cubicBezTo>
                      <a:pt x="0" y="0"/>
                      <a:pt x="334" y="955"/>
                      <a:pt x="334" y="955"/>
                    </a:cubicBezTo>
                  </a:path>
                </a:pathLst>
              </a:custGeom>
              <a:solidFill>
                <a:srgbClr val="0F125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83" name="Freeform 84">
                <a:extLst>
                  <a:ext uri="{FF2B5EF4-FFF2-40B4-BE49-F238E27FC236}">
                    <a16:creationId xmlns:a16="http://schemas.microsoft.com/office/drawing/2014/main" id="{9EB113A5-3F59-94F9-18F9-77B1D4E731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92634" y="9396004"/>
                <a:ext cx="1509302" cy="292361"/>
              </a:xfrm>
              <a:custGeom>
                <a:avLst/>
                <a:gdLst>
                  <a:gd name="connsiteX0" fmla="*/ 0 w 1509302"/>
                  <a:gd name="connsiteY0" fmla="*/ 13468 h 292361"/>
                  <a:gd name="connsiteX1" fmla="*/ 194866 w 1509302"/>
                  <a:gd name="connsiteY1" fmla="*/ 148910 h 292361"/>
                  <a:gd name="connsiteX2" fmla="*/ 256925 w 1509302"/>
                  <a:gd name="connsiteY2" fmla="*/ 283099 h 292361"/>
                  <a:gd name="connsiteX3" fmla="*/ 240789 w 1509302"/>
                  <a:gd name="connsiteY3" fmla="*/ 286861 h 292361"/>
                  <a:gd name="connsiteX4" fmla="*/ 0 w 1509302"/>
                  <a:gd name="connsiteY4" fmla="*/ 29771 h 292361"/>
                  <a:gd name="connsiteX5" fmla="*/ 1509302 w 1509302"/>
                  <a:gd name="connsiteY5" fmla="*/ 197 h 292361"/>
                  <a:gd name="connsiteX6" fmla="*/ 1508048 w 1509302"/>
                  <a:gd name="connsiteY6" fmla="*/ 16359 h 292361"/>
                  <a:gd name="connsiteX7" fmla="*/ 1351207 w 1509302"/>
                  <a:gd name="connsiteY7" fmla="*/ 150630 h 292361"/>
                  <a:gd name="connsiteX8" fmla="*/ 1279687 w 1509302"/>
                  <a:gd name="connsiteY8" fmla="*/ 292361 h 292361"/>
                  <a:gd name="connsiteX9" fmla="*/ 1263376 w 1509302"/>
                  <a:gd name="connsiteY9" fmla="*/ 286144 h 292361"/>
                  <a:gd name="connsiteX10" fmla="*/ 1509302 w 1509302"/>
                  <a:gd name="connsiteY10" fmla="*/ 197 h 292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09302" h="292361">
                    <a:moveTo>
                      <a:pt x="0" y="13468"/>
                    </a:moveTo>
                    <a:cubicBezTo>
                      <a:pt x="70747" y="13468"/>
                      <a:pt x="139012" y="59870"/>
                      <a:pt x="194866" y="148910"/>
                    </a:cubicBezTo>
                    <a:cubicBezTo>
                      <a:pt x="235825" y="214123"/>
                      <a:pt x="256925" y="279336"/>
                      <a:pt x="256925" y="283099"/>
                    </a:cubicBezTo>
                    <a:lnTo>
                      <a:pt x="240789" y="286861"/>
                    </a:lnTo>
                    <a:cubicBezTo>
                      <a:pt x="240789" y="285607"/>
                      <a:pt x="160113" y="29771"/>
                      <a:pt x="0" y="29771"/>
                    </a:cubicBezTo>
                    <a:close/>
                    <a:moveTo>
                      <a:pt x="1509302" y="197"/>
                    </a:moveTo>
                    <a:lnTo>
                      <a:pt x="1508048" y="16359"/>
                    </a:lnTo>
                    <a:cubicBezTo>
                      <a:pt x="1449075" y="12629"/>
                      <a:pt x="1390103" y="87224"/>
                      <a:pt x="1351207" y="150630"/>
                    </a:cubicBezTo>
                    <a:cubicBezTo>
                      <a:pt x="1308546" y="219009"/>
                      <a:pt x="1279687" y="291118"/>
                      <a:pt x="1279687" y="292361"/>
                    </a:cubicBezTo>
                    <a:lnTo>
                      <a:pt x="1263376" y="286144"/>
                    </a:lnTo>
                    <a:cubicBezTo>
                      <a:pt x="1268395" y="273712"/>
                      <a:pt x="1382575" y="-8506"/>
                      <a:pt x="1509302" y="197"/>
                    </a:cubicBezTo>
                    <a:close/>
                  </a:path>
                </a:pathLst>
              </a:custGeom>
              <a:solidFill>
                <a:srgbClr val="9CCDD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84" name="Freeform 114">
                <a:extLst>
                  <a:ext uri="{FF2B5EF4-FFF2-40B4-BE49-F238E27FC236}">
                    <a16:creationId xmlns:a16="http://schemas.microsoft.com/office/drawing/2014/main" id="{328ABD90-C1BE-5F31-5E2C-6CDDD7F4AD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34323" y="9651160"/>
                <a:ext cx="1049149" cy="703096"/>
              </a:xfrm>
              <a:custGeom>
                <a:avLst/>
                <a:gdLst>
                  <a:gd name="T0" fmla="*/ 507 w 841"/>
                  <a:gd name="T1" fmla="*/ 565 h 566"/>
                  <a:gd name="T2" fmla="*/ 334 w 841"/>
                  <a:gd name="T3" fmla="*/ 565 h 566"/>
                  <a:gd name="T4" fmla="*/ 334 w 841"/>
                  <a:gd name="T5" fmla="*/ 565 h 566"/>
                  <a:gd name="T6" fmla="*/ 0 w 841"/>
                  <a:gd name="T7" fmla="*/ 231 h 566"/>
                  <a:gd name="T8" fmla="*/ 0 w 841"/>
                  <a:gd name="T9" fmla="*/ 0 h 566"/>
                  <a:gd name="T10" fmla="*/ 840 w 841"/>
                  <a:gd name="T11" fmla="*/ 0 h 566"/>
                  <a:gd name="T12" fmla="*/ 840 w 841"/>
                  <a:gd name="T13" fmla="*/ 231 h 566"/>
                  <a:gd name="T14" fmla="*/ 840 w 841"/>
                  <a:gd name="T15" fmla="*/ 231 h 566"/>
                  <a:gd name="T16" fmla="*/ 507 w 841"/>
                  <a:gd name="T17" fmla="*/ 565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1" h="566">
                    <a:moveTo>
                      <a:pt x="507" y="565"/>
                    </a:moveTo>
                    <a:lnTo>
                      <a:pt x="334" y="565"/>
                    </a:lnTo>
                    <a:lnTo>
                      <a:pt x="334" y="565"/>
                    </a:lnTo>
                    <a:cubicBezTo>
                      <a:pt x="149" y="565"/>
                      <a:pt x="0" y="415"/>
                      <a:pt x="0" y="231"/>
                    </a:cubicBezTo>
                    <a:lnTo>
                      <a:pt x="0" y="0"/>
                    </a:lnTo>
                    <a:lnTo>
                      <a:pt x="840" y="0"/>
                    </a:lnTo>
                    <a:lnTo>
                      <a:pt x="840" y="231"/>
                    </a:lnTo>
                    <a:lnTo>
                      <a:pt x="840" y="231"/>
                    </a:lnTo>
                    <a:cubicBezTo>
                      <a:pt x="840" y="415"/>
                      <a:pt x="691" y="565"/>
                      <a:pt x="507" y="56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85" name="Freeform 115">
                <a:extLst>
                  <a:ext uri="{FF2B5EF4-FFF2-40B4-BE49-F238E27FC236}">
                    <a16:creationId xmlns:a16="http://schemas.microsoft.com/office/drawing/2014/main" id="{FD33A104-9511-2B89-C73A-35C1332249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05731" y="9700597"/>
                <a:ext cx="895350" cy="604223"/>
              </a:xfrm>
              <a:custGeom>
                <a:avLst/>
                <a:gdLst>
                  <a:gd name="T0" fmla="*/ 434 w 720"/>
                  <a:gd name="T1" fmla="*/ 483 h 484"/>
                  <a:gd name="T2" fmla="*/ 286 w 720"/>
                  <a:gd name="T3" fmla="*/ 483 h 484"/>
                  <a:gd name="T4" fmla="*/ 286 w 720"/>
                  <a:gd name="T5" fmla="*/ 483 h 484"/>
                  <a:gd name="T6" fmla="*/ 0 w 720"/>
                  <a:gd name="T7" fmla="*/ 197 h 484"/>
                  <a:gd name="T8" fmla="*/ 0 w 720"/>
                  <a:gd name="T9" fmla="*/ 0 h 484"/>
                  <a:gd name="T10" fmla="*/ 719 w 720"/>
                  <a:gd name="T11" fmla="*/ 0 h 484"/>
                  <a:gd name="T12" fmla="*/ 719 w 720"/>
                  <a:gd name="T13" fmla="*/ 197 h 484"/>
                  <a:gd name="T14" fmla="*/ 719 w 720"/>
                  <a:gd name="T15" fmla="*/ 197 h 484"/>
                  <a:gd name="T16" fmla="*/ 434 w 720"/>
                  <a:gd name="T17" fmla="*/ 48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484">
                    <a:moveTo>
                      <a:pt x="434" y="483"/>
                    </a:moveTo>
                    <a:lnTo>
                      <a:pt x="286" y="483"/>
                    </a:lnTo>
                    <a:lnTo>
                      <a:pt x="286" y="483"/>
                    </a:lnTo>
                    <a:cubicBezTo>
                      <a:pt x="128" y="483"/>
                      <a:pt x="0" y="355"/>
                      <a:pt x="0" y="197"/>
                    </a:cubicBezTo>
                    <a:lnTo>
                      <a:pt x="0" y="0"/>
                    </a:lnTo>
                    <a:lnTo>
                      <a:pt x="719" y="0"/>
                    </a:lnTo>
                    <a:lnTo>
                      <a:pt x="719" y="197"/>
                    </a:lnTo>
                    <a:lnTo>
                      <a:pt x="719" y="197"/>
                    </a:lnTo>
                    <a:cubicBezTo>
                      <a:pt x="719" y="355"/>
                      <a:pt x="592" y="483"/>
                      <a:pt x="434" y="483"/>
                    </a:cubicBezTo>
                  </a:path>
                </a:pathLst>
              </a:custGeom>
              <a:solidFill>
                <a:srgbClr val="CBF4F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86" name="Freeform 87">
                <a:extLst>
                  <a:ext uri="{FF2B5EF4-FFF2-40B4-BE49-F238E27FC236}">
                    <a16:creationId xmlns:a16="http://schemas.microsoft.com/office/drawing/2014/main" id="{7272B3DB-11D1-C36D-B479-D04670D471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05731" y="9793977"/>
                <a:ext cx="899590" cy="504116"/>
              </a:xfrm>
              <a:custGeom>
                <a:avLst/>
                <a:gdLst>
                  <a:gd name="connsiteX0" fmla="*/ 888606 w 899590"/>
                  <a:gd name="connsiteY0" fmla="*/ 247181 h 504116"/>
                  <a:gd name="connsiteX1" fmla="*/ 546448 w 899590"/>
                  <a:gd name="connsiteY1" fmla="*/ 504116 h 504116"/>
                  <a:gd name="connsiteX2" fmla="*/ 361632 w 899590"/>
                  <a:gd name="connsiteY2" fmla="*/ 504116 h 504116"/>
                  <a:gd name="connsiteX3" fmla="*/ 21971 w 899590"/>
                  <a:gd name="connsiteY3" fmla="*/ 257063 h 504116"/>
                  <a:gd name="connsiteX4" fmla="*/ 888606 w 899590"/>
                  <a:gd name="connsiteY4" fmla="*/ 247181 h 504116"/>
                  <a:gd name="connsiteX5" fmla="*/ 899590 w 899590"/>
                  <a:gd name="connsiteY5" fmla="*/ 76901 h 504116"/>
                  <a:gd name="connsiteX6" fmla="*/ 899590 w 899590"/>
                  <a:gd name="connsiteY6" fmla="*/ 150777 h 504116"/>
                  <a:gd name="connsiteX7" fmla="*/ 899590 w 899590"/>
                  <a:gd name="connsiteY7" fmla="*/ 163514 h 504116"/>
                  <a:gd name="connsiteX8" fmla="*/ 675633 w 899590"/>
                  <a:gd name="connsiteY8" fmla="*/ 116386 h 504116"/>
                  <a:gd name="connsiteX9" fmla="*/ 0 w 899590"/>
                  <a:gd name="connsiteY9" fmla="*/ 0 h 504116"/>
                  <a:gd name="connsiteX10" fmla="*/ 366780 w 899590"/>
                  <a:gd name="connsiteY10" fmla="*/ 74791 h 504116"/>
                  <a:gd name="connsiteX11" fmla="*/ 0 w 899590"/>
                  <a:gd name="connsiteY11" fmla="*/ 136096 h 504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99590" h="504116">
                    <a:moveTo>
                      <a:pt x="888606" y="247181"/>
                    </a:moveTo>
                    <a:cubicBezTo>
                      <a:pt x="847397" y="395413"/>
                      <a:pt x="710034" y="504116"/>
                      <a:pt x="546448" y="504116"/>
                    </a:cubicBezTo>
                    <a:lnTo>
                      <a:pt x="361632" y="504116"/>
                    </a:lnTo>
                    <a:cubicBezTo>
                      <a:pt x="201792" y="504116"/>
                      <a:pt x="66926" y="399118"/>
                      <a:pt x="21971" y="257063"/>
                    </a:cubicBezTo>
                    <a:cubicBezTo>
                      <a:pt x="301692" y="355884"/>
                      <a:pt x="610134" y="354649"/>
                      <a:pt x="888606" y="247181"/>
                    </a:cubicBezTo>
                    <a:close/>
                    <a:moveTo>
                      <a:pt x="899590" y="76901"/>
                    </a:moveTo>
                    <a:lnTo>
                      <a:pt x="899590" y="150777"/>
                    </a:lnTo>
                    <a:cubicBezTo>
                      <a:pt x="899590" y="155872"/>
                      <a:pt x="899590" y="159693"/>
                      <a:pt x="899590" y="163514"/>
                    </a:cubicBezTo>
                    <a:lnTo>
                      <a:pt x="675633" y="116386"/>
                    </a:lnTo>
                    <a:close/>
                    <a:moveTo>
                      <a:pt x="0" y="0"/>
                    </a:moveTo>
                    <a:lnTo>
                      <a:pt x="366780" y="74791"/>
                    </a:lnTo>
                    <a:lnTo>
                      <a:pt x="0" y="136096"/>
                    </a:lnTo>
                    <a:close/>
                  </a:path>
                </a:pathLst>
              </a:custGeom>
              <a:solidFill>
                <a:srgbClr val="9CCDD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87" name="Freeform 119">
                <a:extLst>
                  <a:ext uri="{FF2B5EF4-FFF2-40B4-BE49-F238E27FC236}">
                    <a16:creationId xmlns:a16="http://schemas.microsoft.com/office/drawing/2014/main" id="{3271CEA8-D83B-A2BC-4BBD-87E91C69FC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9706" y="10645380"/>
                <a:ext cx="1466613" cy="3065059"/>
              </a:xfrm>
              <a:custGeom>
                <a:avLst/>
                <a:gdLst>
                  <a:gd name="T0" fmla="*/ 1172 w 1177"/>
                  <a:gd name="T1" fmla="*/ 0 h 2461"/>
                  <a:gd name="T2" fmla="*/ 0 w 1177"/>
                  <a:gd name="T3" fmla="*/ 0 h 2461"/>
                  <a:gd name="T4" fmla="*/ 0 w 1177"/>
                  <a:gd name="T5" fmla="*/ 2460 h 2461"/>
                  <a:gd name="T6" fmla="*/ 1176 w 1177"/>
                  <a:gd name="T7" fmla="*/ 2460 h 2461"/>
                  <a:gd name="T8" fmla="*/ 1172 w 1177"/>
                  <a:gd name="T9" fmla="*/ 0 h 2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7" h="2461">
                    <a:moveTo>
                      <a:pt x="1172" y="0"/>
                    </a:moveTo>
                    <a:lnTo>
                      <a:pt x="0" y="0"/>
                    </a:lnTo>
                    <a:lnTo>
                      <a:pt x="0" y="2460"/>
                    </a:lnTo>
                    <a:lnTo>
                      <a:pt x="1176" y="2460"/>
                    </a:lnTo>
                    <a:lnTo>
                      <a:pt x="1172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88" name="Freeform 120">
                <a:extLst>
                  <a:ext uri="{FF2B5EF4-FFF2-40B4-BE49-F238E27FC236}">
                    <a16:creationId xmlns:a16="http://schemas.microsoft.com/office/drawing/2014/main" id="{67056541-E019-0AEA-32F4-AA43CB1761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3508" y="10645380"/>
                <a:ext cx="532812" cy="3065059"/>
              </a:xfrm>
              <a:custGeom>
                <a:avLst/>
                <a:gdLst>
                  <a:gd name="T0" fmla="*/ 426 w 429"/>
                  <a:gd name="T1" fmla="*/ 0 h 2461"/>
                  <a:gd name="T2" fmla="*/ 166 w 429"/>
                  <a:gd name="T3" fmla="*/ 0 h 2461"/>
                  <a:gd name="T4" fmla="*/ 166 w 429"/>
                  <a:gd name="T5" fmla="*/ 0 h 2461"/>
                  <a:gd name="T6" fmla="*/ 0 w 429"/>
                  <a:gd name="T7" fmla="*/ 1286 h 2461"/>
                  <a:gd name="T8" fmla="*/ 0 w 429"/>
                  <a:gd name="T9" fmla="*/ 1286 h 2461"/>
                  <a:gd name="T10" fmla="*/ 26 w 429"/>
                  <a:gd name="T11" fmla="*/ 2460 h 2461"/>
                  <a:gd name="T12" fmla="*/ 428 w 429"/>
                  <a:gd name="T13" fmla="*/ 2460 h 2461"/>
                  <a:gd name="T14" fmla="*/ 426 w 429"/>
                  <a:gd name="T15" fmla="*/ 0 h 2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9" h="2461">
                    <a:moveTo>
                      <a:pt x="426" y="0"/>
                    </a:moveTo>
                    <a:lnTo>
                      <a:pt x="166" y="0"/>
                    </a:lnTo>
                    <a:lnTo>
                      <a:pt x="166" y="0"/>
                    </a:lnTo>
                    <a:cubicBezTo>
                      <a:pt x="166" y="0"/>
                      <a:pt x="0" y="827"/>
                      <a:pt x="0" y="1286"/>
                    </a:cubicBezTo>
                    <a:lnTo>
                      <a:pt x="0" y="1286"/>
                    </a:lnTo>
                    <a:cubicBezTo>
                      <a:pt x="0" y="1772"/>
                      <a:pt x="26" y="2460"/>
                      <a:pt x="26" y="2460"/>
                    </a:cubicBezTo>
                    <a:lnTo>
                      <a:pt x="428" y="2460"/>
                    </a:lnTo>
                    <a:lnTo>
                      <a:pt x="426" y="0"/>
                    </a:lnTo>
                  </a:path>
                </a:pathLst>
              </a:custGeom>
              <a:solidFill>
                <a:srgbClr val="000000">
                  <a:alpha val="5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89" name="Freeform 90">
                <a:extLst>
                  <a:ext uri="{FF2B5EF4-FFF2-40B4-BE49-F238E27FC236}">
                    <a16:creationId xmlns:a16="http://schemas.microsoft.com/office/drawing/2014/main" id="{C46C5DE8-4784-4785-862C-E037AE42FE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9708" y="11145241"/>
                <a:ext cx="1459875" cy="2267273"/>
              </a:xfrm>
              <a:custGeom>
                <a:avLst/>
                <a:gdLst>
                  <a:gd name="connsiteX0" fmla="*/ 0 w 1459875"/>
                  <a:gd name="connsiteY0" fmla="*/ 2241117 h 2267273"/>
                  <a:gd name="connsiteX1" fmla="*/ 1459875 w 1459875"/>
                  <a:gd name="connsiteY1" fmla="*/ 2241117 h 2267273"/>
                  <a:gd name="connsiteX2" fmla="*/ 1459875 w 1459875"/>
                  <a:gd name="connsiteY2" fmla="*/ 2267273 h 2267273"/>
                  <a:gd name="connsiteX3" fmla="*/ 0 w 1459875"/>
                  <a:gd name="connsiteY3" fmla="*/ 2267273 h 2267273"/>
                  <a:gd name="connsiteX4" fmla="*/ 0 w 1459875"/>
                  <a:gd name="connsiteY4" fmla="*/ 1675343 h 2267273"/>
                  <a:gd name="connsiteX5" fmla="*/ 1459875 w 1459875"/>
                  <a:gd name="connsiteY5" fmla="*/ 1675343 h 2267273"/>
                  <a:gd name="connsiteX6" fmla="*/ 1459875 w 1459875"/>
                  <a:gd name="connsiteY6" fmla="*/ 1701501 h 2267273"/>
                  <a:gd name="connsiteX7" fmla="*/ 0 w 1459875"/>
                  <a:gd name="connsiteY7" fmla="*/ 1701501 h 2267273"/>
                  <a:gd name="connsiteX8" fmla="*/ 0 w 1459875"/>
                  <a:gd name="connsiteY8" fmla="*/ 1115063 h 2267273"/>
                  <a:gd name="connsiteX9" fmla="*/ 1459875 w 1459875"/>
                  <a:gd name="connsiteY9" fmla="*/ 1115063 h 2267273"/>
                  <a:gd name="connsiteX10" fmla="*/ 1459875 w 1459875"/>
                  <a:gd name="connsiteY10" fmla="*/ 1141281 h 2267273"/>
                  <a:gd name="connsiteX11" fmla="*/ 0 w 1459875"/>
                  <a:gd name="connsiteY11" fmla="*/ 1141281 h 2267273"/>
                  <a:gd name="connsiteX12" fmla="*/ 0 w 1459875"/>
                  <a:gd name="connsiteY12" fmla="*/ 560279 h 2267273"/>
                  <a:gd name="connsiteX13" fmla="*/ 1459875 w 1459875"/>
                  <a:gd name="connsiteY13" fmla="*/ 560279 h 2267273"/>
                  <a:gd name="connsiteX14" fmla="*/ 1459875 w 1459875"/>
                  <a:gd name="connsiteY14" fmla="*/ 586435 h 2267273"/>
                  <a:gd name="connsiteX15" fmla="*/ 0 w 1459875"/>
                  <a:gd name="connsiteY15" fmla="*/ 586435 h 2267273"/>
                  <a:gd name="connsiteX16" fmla="*/ 0 w 1459875"/>
                  <a:gd name="connsiteY16" fmla="*/ 0 h 2267273"/>
                  <a:gd name="connsiteX17" fmla="*/ 1459875 w 1459875"/>
                  <a:gd name="connsiteY17" fmla="*/ 0 h 2267273"/>
                  <a:gd name="connsiteX18" fmla="*/ 1459875 w 1459875"/>
                  <a:gd name="connsiteY18" fmla="*/ 26156 h 2267273"/>
                  <a:gd name="connsiteX19" fmla="*/ 0 w 1459875"/>
                  <a:gd name="connsiteY19" fmla="*/ 26156 h 2267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459875" h="2267273">
                    <a:moveTo>
                      <a:pt x="0" y="2241117"/>
                    </a:moveTo>
                    <a:lnTo>
                      <a:pt x="1459875" y="2241117"/>
                    </a:lnTo>
                    <a:lnTo>
                      <a:pt x="1459875" y="2267273"/>
                    </a:lnTo>
                    <a:lnTo>
                      <a:pt x="0" y="2267273"/>
                    </a:lnTo>
                    <a:close/>
                    <a:moveTo>
                      <a:pt x="0" y="1675343"/>
                    </a:moveTo>
                    <a:lnTo>
                      <a:pt x="1459875" y="1675343"/>
                    </a:lnTo>
                    <a:lnTo>
                      <a:pt x="1459875" y="1701501"/>
                    </a:lnTo>
                    <a:lnTo>
                      <a:pt x="0" y="1701501"/>
                    </a:lnTo>
                    <a:close/>
                    <a:moveTo>
                      <a:pt x="0" y="1115063"/>
                    </a:moveTo>
                    <a:lnTo>
                      <a:pt x="1459875" y="1115063"/>
                    </a:lnTo>
                    <a:lnTo>
                      <a:pt x="1459875" y="1141281"/>
                    </a:lnTo>
                    <a:lnTo>
                      <a:pt x="0" y="1141281"/>
                    </a:lnTo>
                    <a:close/>
                    <a:moveTo>
                      <a:pt x="0" y="560279"/>
                    </a:moveTo>
                    <a:lnTo>
                      <a:pt x="1459875" y="560279"/>
                    </a:lnTo>
                    <a:lnTo>
                      <a:pt x="1459875" y="586435"/>
                    </a:lnTo>
                    <a:lnTo>
                      <a:pt x="0" y="586435"/>
                    </a:lnTo>
                    <a:close/>
                    <a:moveTo>
                      <a:pt x="0" y="0"/>
                    </a:moveTo>
                    <a:lnTo>
                      <a:pt x="1459875" y="0"/>
                    </a:lnTo>
                    <a:lnTo>
                      <a:pt x="1459875" y="26156"/>
                    </a:lnTo>
                    <a:lnTo>
                      <a:pt x="0" y="26156"/>
                    </a:lnTo>
                    <a:close/>
                  </a:path>
                </a:pathLst>
              </a:custGeom>
              <a:solidFill>
                <a:srgbClr val="9CCDD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90" name="Freeform 91">
                <a:extLst>
                  <a:ext uri="{FF2B5EF4-FFF2-40B4-BE49-F238E27FC236}">
                    <a16:creationId xmlns:a16="http://schemas.microsoft.com/office/drawing/2014/main" id="{8D6EE73E-5E96-E6BC-C1D7-66097FA8EE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7174" y="10645380"/>
                <a:ext cx="2135500" cy="3063814"/>
              </a:xfrm>
              <a:custGeom>
                <a:avLst/>
                <a:gdLst>
                  <a:gd name="connsiteX0" fmla="*/ 1834527 w 2135500"/>
                  <a:gd name="connsiteY0" fmla="*/ 0 h 3063814"/>
                  <a:gd name="connsiteX1" fmla="*/ 2135500 w 2135500"/>
                  <a:gd name="connsiteY1" fmla="*/ 0 h 3063814"/>
                  <a:gd name="connsiteX2" fmla="*/ 2135500 w 2135500"/>
                  <a:gd name="connsiteY2" fmla="*/ 3063814 h 3063814"/>
                  <a:gd name="connsiteX3" fmla="*/ 1597245 w 2135500"/>
                  <a:gd name="connsiteY3" fmla="*/ 3063814 h 3063814"/>
                  <a:gd name="connsiteX4" fmla="*/ 1834527 w 2135500"/>
                  <a:gd name="connsiteY4" fmla="*/ 0 h 3063814"/>
                  <a:gd name="connsiteX5" fmla="*/ 0 w 2135500"/>
                  <a:gd name="connsiteY5" fmla="*/ 0 h 3063814"/>
                  <a:gd name="connsiteX6" fmla="*/ 356582 w 2135500"/>
                  <a:gd name="connsiteY6" fmla="*/ 0 h 3063814"/>
                  <a:gd name="connsiteX7" fmla="*/ 592647 w 2135500"/>
                  <a:gd name="connsiteY7" fmla="*/ 3063814 h 3063814"/>
                  <a:gd name="connsiteX8" fmla="*/ 0 w 2135500"/>
                  <a:gd name="connsiteY8" fmla="*/ 3063814 h 3063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35500" h="3063814">
                    <a:moveTo>
                      <a:pt x="1834527" y="0"/>
                    </a:moveTo>
                    <a:lnTo>
                      <a:pt x="2135500" y="0"/>
                    </a:lnTo>
                    <a:lnTo>
                      <a:pt x="2135500" y="3063814"/>
                    </a:lnTo>
                    <a:lnTo>
                      <a:pt x="1597245" y="3063814"/>
                    </a:lnTo>
                    <a:cubicBezTo>
                      <a:pt x="1461120" y="1160762"/>
                      <a:pt x="1738365" y="250336"/>
                      <a:pt x="1834527" y="0"/>
                    </a:cubicBezTo>
                    <a:close/>
                    <a:moveTo>
                      <a:pt x="0" y="0"/>
                    </a:moveTo>
                    <a:lnTo>
                      <a:pt x="356582" y="0"/>
                    </a:lnTo>
                    <a:cubicBezTo>
                      <a:pt x="451008" y="250336"/>
                      <a:pt x="729316" y="1160762"/>
                      <a:pt x="592647" y="3063814"/>
                    </a:cubicBezTo>
                    <a:lnTo>
                      <a:pt x="0" y="3063814"/>
                    </a:lnTo>
                    <a:close/>
                  </a:path>
                </a:pathLst>
              </a:custGeom>
              <a:solidFill>
                <a:srgbClr val="F6486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91" name="Freeform 92">
                <a:extLst>
                  <a:ext uri="{FF2B5EF4-FFF2-40B4-BE49-F238E27FC236}">
                    <a16:creationId xmlns:a16="http://schemas.microsoft.com/office/drawing/2014/main" id="{C9BFA18F-2614-6EFE-0CF7-720CBCC7DE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0410" y="9766511"/>
                <a:ext cx="1718043" cy="652011"/>
              </a:xfrm>
              <a:custGeom>
                <a:avLst/>
                <a:gdLst>
                  <a:gd name="connsiteX0" fmla="*/ 668890 w 1718043"/>
                  <a:gd name="connsiteY0" fmla="*/ 5495 h 652011"/>
                  <a:gd name="connsiteX1" fmla="*/ 668890 w 1718043"/>
                  <a:gd name="connsiteY1" fmla="*/ 652011 h 652011"/>
                  <a:gd name="connsiteX2" fmla="*/ 248338 w 1718043"/>
                  <a:gd name="connsiteY2" fmla="*/ 642065 h 652011"/>
                  <a:gd name="connsiteX3" fmla="*/ 52413 w 1718043"/>
                  <a:gd name="connsiteY3" fmla="*/ 528925 h 652011"/>
                  <a:gd name="connsiteX4" fmla="*/ 0 w 1718043"/>
                  <a:gd name="connsiteY4" fmla="*/ 206910 h 652011"/>
                  <a:gd name="connsiteX5" fmla="*/ 1049153 w 1718043"/>
                  <a:gd name="connsiteY5" fmla="*/ 0 h 652011"/>
                  <a:gd name="connsiteX6" fmla="*/ 1718043 w 1718043"/>
                  <a:gd name="connsiteY6" fmla="*/ 204813 h 652011"/>
                  <a:gd name="connsiteX7" fmla="*/ 1665630 w 1718043"/>
                  <a:gd name="connsiteY7" fmla="*/ 528268 h 652011"/>
                  <a:gd name="connsiteX8" fmla="*/ 1469705 w 1718043"/>
                  <a:gd name="connsiteY8" fmla="*/ 641914 h 652011"/>
                  <a:gd name="connsiteX9" fmla="*/ 1049153 w 1718043"/>
                  <a:gd name="connsiteY9" fmla="*/ 651905 h 652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18043" h="652011">
                    <a:moveTo>
                      <a:pt x="668890" y="5495"/>
                    </a:moveTo>
                    <a:lnTo>
                      <a:pt x="668890" y="652011"/>
                    </a:lnTo>
                    <a:cubicBezTo>
                      <a:pt x="487940" y="588603"/>
                      <a:pt x="346924" y="607253"/>
                      <a:pt x="248338" y="642065"/>
                    </a:cubicBezTo>
                    <a:cubicBezTo>
                      <a:pt x="160983" y="674391"/>
                      <a:pt x="67388" y="619685"/>
                      <a:pt x="52413" y="528925"/>
                    </a:cubicBezTo>
                    <a:lnTo>
                      <a:pt x="0" y="206910"/>
                    </a:lnTo>
                    <a:close/>
                    <a:moveTo>
                      <a:pt x="1049153" y="0"/>
                    </a:moveTo>
                    <a:lnTo>
                      <a:pt x="1718043" y="204813"/>
                    </a:lnTo>
                    <a:lnTo>
                      <a:pt x="1665630" y="528268"/>
                    </a:lnTo>
                    <a:cubicBezTo>
                      <a:pt x="1650655" y="619434"/>
                      <a:pt x="1557060" y="674384"/>
                      <a:pt x="1469705" y="641914"/>
                    </a:cubicBezTo>
                    <a:cubicBezTo>
                      <a:pt x="1371119" y="606946"/>
                      <a:pt x="1230103" y="588213"/>
                      <a:pt x="1049153" y="651905"/>
                    </a:cubicBezTo>
                    <a:close/>
                  </a:path>
                </a:pathLst>
              </a:custGeom>
              <a:solidFill>
                <a:srgbClr val="26266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92" name="Freeform 93">
                <a:extLst>
                  <a:ext uri="{FF2B5EF4-FFF2-40B4-BE49-F238E27FC236}">
                    <a16:creationId xmlns:a16="http://schemas.microsoft.com/office/drawing/2014/main" id="{0E13F664-39AB-EB51-91B1-40E0A125AF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9276" y="9411943"/>
                <a:ext cx="2060314" cy="1048585"/>
              </a:xfrm>
              <a:custGeom>
                <a:avLst/>
                <a:gdLst>
                  <a:gd name="connsiteX0" fmla="*/ 1865327 w 2060314"/>
                  <a:gd name="connsiteY0" fmla="*/ 24 h 1048585"/>
                  <a:gd name="connsiteX1" fmla="*/ 1817951 w 2060314"/>
                  <a:gd name="connsiteY1" fmla="*/ 1035242 h 1048585"/>
                  <a:gd name="connsiteX2" fmla="*/ 1591041 w 2060314"/>
                  <a:gd name="connsiteY2" fmla="*/ 870605 h 1048585"/>
                  <a:gd name="connsiteX3" fmla="*/ 1592288 w 2060314"/>
                  <a:gd name="connsiteY3" fmla="*/ 860627 h 1048585"/>
                  <a:gd name="connsiteX4" fmla="*/ 1728184 w 2060314"/>
                  <a:gd name="connsiteY4" fmla="*/ 193348 h 1048585"/>
                  <a:gd name="connsiteX5" fmla="*/ 1865327 w 2060314"/>
                  <a:gd name="connsiteY5" fmla="*/ 24 h 1048585"/>
                  <a:gd name="connsiteX6" fmla="*/ 194988 w 2060314"/>
                  <a:gd name="connsiteY6" fmla="*/ 24 h 1048585"/>
                  <a:gd name="connsiteX7" fmla="*/ 333378 w 2060314"/>
                  <a:gd name="connsiteY7" fmla="*/ 193348 h 1048585"/>
                  <a:gd name="connsiteX8" fmla="*/ 468027 w 2060314"/>
                  <a:gd name="connsiteY8" fmla="*/ 860627 h 1048585"/>
                  <a:gd name="connsiteX9" fmla="*/ 469274 w 2060314"/>
                  <a:gd name="connsiteY9" fmla="*/ 870605 h 1048585"/>
                  <a:gd name="connsiteX10" fmla="*/ 242365 w 2060314"/>
                  <a:gd name="connsiteY10" fmla="*/ 1035242 h 1048585"/>
                  <a:gd name="connsiteX11" fmla="*/ 194988 w 2060314"/>
                  <a:gd name="connsiteY11" fmla="*/ 24 h 1048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060314" h="1048585">
                    <a:moveTo>
                      <a:pt x="1865327" y="24"/>
                    </a:moveTo>
                    <a:cubicBezTo>
                      <a:pt x="1865327" y="24"/>
                      <a:pt x="2334106" y="813232"/>
                      <a:pt x="1817951" y="1035242"/>
                    </a:cubicBezTo>
                    <a:cubicBezTo>
                      <a:pt x="1705743" y="1083885"/>
                      <a:pt x="1577327" y="992836"/>
                      <a:pt x="1591041" y="870605"/>
                    </a:cubicBezTo>
                    <a:cubicBezTo>
                      <a:pt x="1592288" y="868110"/>
                      <a:pt x="1592288" y="864369"/>
                      <a:pt x="1592288" y="860627"/>
                    </a:cubicBezTo>
                    <a:cubicBezTo>
                      <a:pt x="1632184" y="628638"/>
                      <a:pt x="1728184" y="193348"/>
                      <a:pt x="1728184" y="193348"/>
                    </a:cubicBezTo>
                    <a:cubicBezTo>
                      <a:pt x="1728184" y="193348"/>
                      <a:pt x="1721951" y="-2470"/>
                      <a:pt x="1865327" y="24"/>
                    </a:cubicBezTo>
                    <a:close/>
                    <a:moveTo>
                      <a:pt x="194988" y="24"/>
                    </a:moveTo>
                    <a:cubicBezTo>
                      <a:pt x="338365" y="-2470"/>
                      <a:pt x="333378" y="193348"/>
                      <a:pt x="333378" y="193348"/>
                    </a:cubicBezTo>
                    <a:cubicBezTo>
                      <a:pt x="333378" y="193348"/>
                      <a:pt x="428131" y="628638"/>
                      <a:pt x="468027" y="860627"/>
                    </a:cubicBezTo>
                    <a:cubicBezTo>
                      <a:pt x="468027" y="864369"/>
                      <a:pt x="468027" y="868110"/>
                      <a:pt x="469274" y="870605"/>
                    </a:cubicBezTo>
                    <a:cubicBezTo>
                      <a:pt x="482988" y="992836"/>
                      <a:pt x="354573" y="1083885"/>
                      <a:pt x="242365" y="1035242"/>
                    </a:cubicBezTo>
                    <a:cubicBezTo>
                      <a:pt x="-273791" y="813232"/>
                      <a:pt x="194988" y="24"/>
                      <a:pt x="194988" y="24"/>
                    </a:cubicBezTo>
                    <a:close/>
                  </a:path>
                </a:pathLst>
              </a:custGeom>
              <a:solidFill>
                <a:srgbClr val="0F125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93" name="Freeform 132">
                <a:extLst>
                  <a:ext uri="{FF2B5EF4-FFF2-40B4-BE49-F238E27FC236}">
                    <a16:creationId xmlns:a16="http://schemas.microsoft.com/office/drawing/2014/main" id="{27647AFC-9363-E08E-7E39-EAF7B7789E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7871" y="10172990"/>
                <a:ext cx="900842" cy="785491"/>
              </a:xfrm>
              <a:custGeom>
                <a:avLst/>
                <a:gdLst>
                  <a:gd name="T0" fmla="*/ 492 w 724"/>
                  <a:gd name="T1" fmla="*/ 628 h 629"/>
                  <a:gd name="T2" fmla="*/ 231 w 724"/>
                  <a:gd name="T3" fmla="*/ 628 h 629"/>
                  <a:gd name="T4" fmla="*/ 231 w 724"/>
                  <a:gd name="T5" fmla="*/ 628 h 629"/>
                  <a:gd name="T6" fmla="*/ 33 w 724"/>
                  <a:gd name="T7" fmla="*/ 509 h 629"/>
                  <a:gd name="T8" fmla="*/ 0 w 724"/>
                  <a:gd name="T9" fmla="*/ 447 h 629"/>
                  <a:gd name="T10" fmla="*/ 96 w 724"/>
                  <a:gd name="T11" fmla="*/ 340 h 629"/>
                  <a:gd name="T12" fmla="*/ 96 w 724"/>
                  <a:gd name="T13" fmla="*/ 0 h 629"/>
                  <a:gd name="T14" fmla="*/ 626 w 724"/>
                  <a:gd name="T15" fmla="*/ 0 h 629"/>
                  <a:gd name="T16" fmla="*/ 626 w 724"/>
                  <a:gd name="T17" fmla="*/ 339 h 629"/>
                  <a:gd name="T18" fmla="*/ 723 w 724"/>
                  <a:gd name="T19" fmla="*/ 447 h 629"/>
                  <a:gd name="T20" fmla="*/ 689 w 724"/>
                  <a:gd name="T21" fmla="*/ 510 h 629"/>
                  <a:gd name="T22" fmla="*/ 689 w 724"/>
                  <a:gd name="T23" fmla="*/ 510 h 629"/>
                  <a:gd name="T24" fmla="*/ 492 w 724"/>
                  <a:gd name="T25" fmla="*/ 628 h 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24" h="629">
                    <a:moveTo>
                      <a:pt x="492" y="628"/>
                    </a:moveTo>
                    <a:lnTo>
                      <a:pt x="231" y="628"/>
                    </a:lnTo>
                    <a:lnTo>
                      <a:pt x="231" y="628"/>
                    </a:lnTo>
                    <a:cubicBezTo>
                      <a:pt x="148" y="628"/>
                      <a:pt x="71" y="583"/>
                      <a:pt x="33" y="509"/>
                    </a:cubicBezTo>
                    <a:lnTo>
                      <a:pt x="0" y="447"/>
                    </a:lnTo>
                    <a:lnTo>
                      <a:pt x="96" y="340"/>
                    </a:lnTo>
                    <a:lnTo>
                      <a:pt x="96" y="0"/>
                    </a:lnTo>
                    <a:lnTo>
                      <a:pt x="626" y="0"/>
                    </a:lnTo>
                    <a:lnTo>
                      <a:pt x="626" y="339"/>
                    </a:lnTo>
                    <a:lnTo>
                      <a:pt x="723" y="447"/>
                    </a:lnTo>
                    <a:lnTo>
                      <a:pt x="689" y="510"/>
                    </a:lnTo>
                    <a:lnTo>
                      <a:pt x="689" y="510"/>
                    </a:lnTo>
                    <a:cubicBezTo>
                      <a:pt x="650" y="583"/>
                      <a:pt x="574" y="628"/>
                      <a:pt x="492" y="628"/>
                    </a:cubicBezTo>
                  </a:path>
                </a:pathLst>
              </a:custGeom>
              <a:solidFill>
                <a:srgbClr val="FDAE7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94" name="Freeform 133">
                <a:extLst>
                  <a:ext uri="{FF2B5EF4-FFF2-40B4-BE49-F238E27FC236}">
                    <a16:creationId xmlns:a16="http://schemas.microsoft.com/office/drawing/2014/main" id="{9F027FA7-627A-4DAC-C101-712DCED48A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3226" y="10172990"/>
                <a:ext cx="659152" cy="384505"/>
              </a:xfrm>
              <a:custGeom>
                <a:avLst/>
                <a:gdLst>
                  <a:gd name="T0" fmla="*/ 530 w 531"/>
                  <a:gd name="T1" fmla="*/ 0 h 309"/>
                  <a:gd name="T2" fmla="*/ 0 w 531"/>
                  <a:gd name="T3" fmla="*/ 0 h 309"/>
                  <a:gd name="T4" fmla="*/ 0 w 531"/>
                  <a:gd name="T5" fmla="*/ 308 h 309"/>
                  <a:gd name="T6" fmla="*/ 530 w 531"/>
                  <a:gd name="T7" fmla="*/ 198 h 309"/>
                  <a:gd name="T8" fmla="*/ 530 w 531"/>
                  <a:gd name="T9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1" h="309">
                    <a:moveTo>
                      <a:pt x="530" y="0"/>
                    </a:moveTo>
                    <a:lnTo>
                      <a:pt x="0" y="0"/>
                    </a:lnTo>
                    <a:lnTo>
                      <a:pt x="0" y="308"/>
                    </a:lnTo>
                    <a:lnTo>
                      <a:pt x="530" y="198"/>
                    </a:lnTo>
                    <a:lnTo>
                      <a:pt x="530" y="0"/>
                    </a:lnTo>
                  </a:path>
                </a:pathLst>
              </a:custGeom>
              <a:solidFill>
                <a:srgbClr val="F1786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95" name="Freeform 96">
                <a:extLst>
                  <a:ext uri="{FF2B5EF4-FFF2-40B4-BE49-F238E27FC236}">
                    <a16:creationId xmlns:a16="http://schemas.microsoft.com/office/drawing/2014/main" id="{2F46A145-E1AF-D9A8-D3DF-13BF2A63C5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9989" y="9414916"/>
                <a:ext cx="1866350" cy="333873"/>
              </a:xfrm>
              <a:custGeom>
                <a:avLst/>
                <a:gdLst>
                  <a:gd name="connsiteX0" fmla="*/ 1756364 w 1866350"/>
                  <a:gd name="connsiteY0" fmla="*/ 324 h 333873"/>
                  <a:gd name="connsiteX1" fmla="*/ 1866350 w 1866350"/>
                  <a:gd name="connsiteY1" fmla="*/ 122084 h 333873"/>
                  <a:gd name="connsiteX2" fmla="*/ 1690465 w 1866350"/>
                  <a:gd name="connsiteY2" fmla="*/ 333873 h 333873"/>
                  <a:gd name="connsiteX3" fmla="*/ 1554498 w 1866350"/>
                  <a:gd name="connsiteY3" fmla="*/ 173162 h 333873"/>
                  <a:gd name="connsiteX4" fmla="*/ 1690465 w 1866350"/>
                  <a:gd name="connsiteY4" fmla="*/ 12451 h 333873"/>
                  <a:gd name="connsiteX5" fmla="*/ 1756364 w 1866350"/>
                  <a:gd name="connsiteY5" fmla="*/ 324 h 333873"/>
                  <a:gd name="connsiteX6" fmla="*/ 110511 w 1866350"/>
                  <a:gd name="connsiteY6" fmla="*/ 324 h 333873"/>
                  <a:gd name="connsiteX7" fmla="*/ 177130 w 1866350"/>
                  <a:gd name="connsiteY7" fmla="*/ 12451 h 333873"/>
                  <a:gd name="connsiteX8" fmla="*/ 311848 w 1866350"/>
                  <a:gd name="connsiteY8" fmla="*/ 173162 h 333873"/>
                  <a:gd name="connsiteX9" fmla="*/ 177130 w 1866350"/>
                  <a:gd name="connsiteY9" fmla="*/ 333873 h 333873"/>
                  <a:gd name="connsiteX10" fmla="*/ 0 w 1866350"/>
                  <a:gd name="connsiteY10" fmla="*/ 122084 h 333873"/>
                  <a:gd name="connsiteX11" fmla="*/ 110511 w 1866350"/>
                  <a:gd name="connsiteY11" fmla="*/ 324 h 33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66350" h="333873">
                    <a:moveTo>
                      <a:pt x="1756364" y="324"/>
                    </a:moveTo>
                    <a:cubicBezTo>
                      <a:pt x="1818636" y="4821"/>
                      <a:pt x="1866350" y="55744"/>
                      <a:pt x="1866350" y="122084"/>
                    </a:cubicBezTo>
                    <a:cubicBezTo>
                      <a:pt x="1866350" y="210537"/>
                      <a:pt x="1779031" y="333873"/>
                      <a:pt x="1690465" y="333873"/>
                    </a:cubicBezTo>
                    <a:cubicBezTo>
                      <a:pt x="1600652" y="333873"/>
                      <a:pt x="1554498" y="261616"/>
                      <a:pt x="1554498" y="173162"/>
                    </a:cubicBezTo>
                    <a:cubicBezTo>
                      <a:pt x="1554498" y="83463"/>
                      <a:pt x="1608137" y="46088"/>
                      <a:pt x="1690465" y="12451"/>
                    </a:cubicBezTo>
                    <a:cubicBezTo>
                      <a:pt x="1713231" y="2485"/>
                      <a:pt x="1735606" y="-1175"/>
                      <a:pt x="1756364" y="324"/>
                    </a:cubicBezTo>
                    <a:close/>
                    <a:moveTo>
                      <a:pt x="110511" y="324"/>
                    </a:moveTo>
                    <a:cubicBezTo>
                      <a:pt x="131444" y="-1175"/>
                      <a:pt x="154053" y="2485"/>
                      <a:pt x="177130" y="12451"/>
                    </a:cubicBezTo>
                    <a:cubicBezTo>
                      <a:pt x="259457" y="46088"/>
                      <a:pt x="311848" y="83463"/>
                      <a:pt x="311848" y="173162"/>
                    </a:cubicBezTo>
                    <a:cubicBezTo>
                      <a:pt x="311848" y="261616"/>
                      <a:pt x="265694" y="333873"/>
                      <a:pt x="177130" y="333873"/>
                    </a:cubicBezTo>
                    <a:cubicBezTo>
                      <a:pt x="88565" y="333873"/>
                      <a:pt x="0" y="210537"/>
                      <a:pt x="0" y="122084"/>
                    </a:cubicBezTo>
                    <a:cubicBezTo>
                      <a:pt x="0" y="55744"/>
                      <a:pt x="47713" y="4821"/>
                      <a:pt x="110511" y="324"/>
                    </a:cubicBezTo>
                    <a:close/>
                  </a:path>
                </a:pathLst>
              </a:custGeom>
              <a:solidFill>
                <a:srgbClr val="F1786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96" name="Freeform 136">
                <a:extLst>
                  <a:ext uri="{FF2B5EF4-FFF2-40B4-BE49-F238E27FC236}">
                    <a16:creationId xmlns:a16="http://schemas.microsoft.com/office/drawing/2014/main" id="{43B22BD9-E3F5-0F5F-9215-D4A1E520BA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1820" y="8607503"/>
                <a:ext cx="1592952" cy="1697317"/>
              </a:xfrm>
              <a:custGeom>
                <a:avLst/>
                <a:gdLst>
                  <a:gd name="T0" fmla="*/ 1280 w 1281"/>
                  <a:gd name="T1" fmla="*/ 641 h 1363"/>
                  <a:gd name="T2" fmla="*/ 1280 w 1281"/>
                  <a:gd name="T3" fmla="*/ 641 h 1363"/>
                  <a:gd name="T4" fmla="*/ 640 w 1281"/>
                  <a:gd name="T5" fmla="*/ 1362 h 1363"/>
                  <a:gd name="T6" fmla="*/ 640 w 1281"/>
                  <a:gd name="T7" fmla="*/ 1362 h 1363"/>
                  <a:gd name="T8" fmla="*/ 0 w 1281"/>
                  <a:gd name="T9" fmla="*/ 641 h 1363"/>
                  <a:gd name="T10" fmla="*/ 0 w 1281"/>
                  <a:gd name="T11" fmla="*/ 641 h 1363"/>
                  <a:gd name="T12" fmla="*/ 640 w 1281"/>
                  <a:gd name="T13" fmla="*/ 0 h 1363"/>
                  <a:gd name="T14" fmla="*/ 640 w 1281"/>
                  <a:gd name="T15" fmla="*/ 0 h 1363"/>
                  <a:gd name="T16" fmla="*/ 1280 w 1281"/>
                  <a:gd name="T17" fmla="*/ 641 h 1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1" h="1363">
                    <a:moveTo>
                      <a:pt x="1280" y="641"/>
                    </a:moveTo>
                    <a:lnTo>
                      <a:pt x="1280" y="641"/>
                    </a:lnTo>
                    <a:cubicBezTo>
                      <a:pt x="1280" y="994"/>
                      <a:pt x="994" y="1362"/>
                      <a:pt x="640" y="1362"/>
                    </a:cubicBezTo>
                    <a:lnTo>
                      <a:pt x="640" y="1362"/>
                    </a:lnTo>
                    <a:cubicBezTo>
                      <a:pt x="286" y="1362"/>
                      <a:pt x="0" y="994"/>
                      <a:pt x="0" y="641"/>
                    </a:cubicBezTo>
                    <a:lnTo>
                      <a:pt x="0" y="641"/>
                    </a:lnTo>
                    <a:cubicBezTo>
                      <a:pt x="0" y="287"/>
                      <a:pt x="286" y="0"/>
                      <a:pt x="640" y="0"/>
                    </a:cubicBezTo>
                    <a:lnTo>
                      <a:pt x="640" y="0"/>
                    </a:lnTo>
                    <a:cubicBezTo>
                      <a:pt x="994" y="0"/>
                      <a:pt x="1280" y="287"/>
                      <a:pt x="1280" y="641"/>
                    </a:cubicBezTo>
                  </a:path>
                </a:pathLst>
              </a:custGeom>
              <a:solidFill>
                <a:srgbClr val="FDAE7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97" name="Freeform 137">
                <a:extLst>
                  <a:ext uri="{FF2B5EF4-FFF2-40B4-BE49-F238E27FC236}">
                    <a16:creationId xmlns:a16="http://schemas.microsoft.com/office/drawing/2014/main" id="{BB066661-A23C-8815-BC22-6043A050DE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2664" y="8662432"/>
                <a:ext cx="1400697" cy="620700"/>
              </a:xfrm>
              <a:custGeom>
                <a:avLst/>
                <a:gdLst>
                  <a:gd name="T0" fmla="*/ 218 w 1123"/>
                  <a:gd name="T1" fmla="*/ 119 h 497"/>
                  <a:gd name="T2" fmla="*/ 218 w 1123"/>
                  <a:gd name="T3" fmla="*/ 119 h 497"/>
                  <a:gd name="T4" fmla="*/ 992 w 1123"/>
                  <a:gd name="T5" fmla="*/ 212 h 497"/>
                  <a:gd name="T6" fmla="*/ 992 w 1123"/>
                  <a:gd name="T7" fmla="*/ 212 h 497"/>
                  <a:gd name="T8" fmla="*/ 1094 w 1123"/>
                  <a:gd name="T9" fmla="*/ 391 h 497"/>
                  <a:gd name="T10" fmla="*/ 1094 w 1123"/>
                  <a:gd name="T11" fmla="*/ 391 h 497"/>
                  <a:gd name="T12" fmla="*/ 813 w 1123"/>
                  <a:gd name="T13" fmla="*/ 345 h 497"/>
                  <a:gd name="T14" fmla="*/ 813 w 1123"/>
                  <a:gd name="T15" fmla="*/ 345 h 497"/>
                  <a:gd name="T16" fmla="*/ 439 w 1123"/>
                  <a:gd name="T17" fmla="*/ 448 h 497"/>
                  <a:gd name="T18" fmla="*/ 439 w 1123"/>
                  <a:gd name="T19" fmla="*/ 448 h 497"/>
                  <a:gd name="T20" fmla="*/ 297 w 1123"/>
                  <a:gd name="T21" fmla="*/ 293 h 497"/>
                  <a:gd name="T22" fmla="*/ 297 w 1123"/>
                  <a:gd name="T23" fmla="*/ 293 h 497"/>
                  <a:gd name="T24" fmla="*/ 62 w 1123"/>
                  <a:gd name="T25" fmla="*/ 360 h 497"/>
                  <a:gd name="T26" fmla="*/ 62 w 1123"/>
                  <a:gd name="T27" fmla="*/ 360 h 497"/>
                  <a:gd name="T28" fmla="*/ 218 w 1123"/>
                  <a:gd name="T29" fmla="*/ 119 h 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23" h="497">
                    <a:moveTo>
                      <a:pt x="218" y="119"/>
                    </a:moveTo>
                    <a:lnTo>
                      <a:pt x="218" y="119"/>
                    </a:lnTo>
                    <a:cubicBezTo>
                      <a:pt x="420" y="3"/>
                      <a:pt x="744" y="0"/>
                      <a:pt x="992" y="212"/>
                    </a:cubicBezTo>
                    <a:lnTo>
                      <a:pt x="992" y="212"/>
                    </a:lnTo>
                    <a:cubicBezTo>
                      <a:pt x="1093" y="298"/>
                      <a:pt x="1122" y="352"/>
                      <a:pt x="1094" y="391"/>
                    </a:cubicBezTo>
                    <a:lnTo>
                      <a:pt x="1094" y="391"/>
                    </a:lnTo>
                    <a:cubicBezTo>
                      <a:pt x="1017" y="496"/>
                      <a:pt x="853" y="441"/>
                      <a:pt x="813" y="345"/>
                    </a:cubicBezTo>
                    <a:lnTo>
                      <a:pt x="813" y="345"/>
                    </a:lnTo>
                    <a:cubicBezTo>
                      <a:pt x="813" y="345"/>
                      <a:pt x="661" y="492"/>
                      <a:pt x="439" y="448"/>
                    </a:cubicBezTo>
                    <a:lnTo>
                      <a:pt x="439" y="448"/>
                    </a:lnTo>
                    <a:cubicBezTo>
                      <a:pt x="218" y="403"/>
                      <a:pt x="297" y="293"/>
                      <a:pt x="297" y="293"/>
                    </a:cubicBezTo>
                    <a:lnTo>
                      <a:pt x="297" y="293"/>
                    </a:lnTo>
                    <a:cubicBezTo>
                      <a:pt x="297" y="293"/>
                      <a:pt x="174" y="415"/>
                      <a:pt x="62" y="360"/>
                    </a:cubicBezTo>
                    <a:lnTo>
                      <a:pt x="62" y="360"/>
                    </a:lnTo>
                    <a:cubicBezTo>
                      <a:pt x="0" y="330"/>
                      <a:pt x="51" y="214"/>
                      <a:pt x="218" y="119"/>
                    </a:cubicBezTo>
                  </a:path>
                </a:pathLst>
              </a:custGeom>
              <a:solidFill>
                <a:srgbClr val="F1786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98" name="Freeform 99">
                <a:extLst>
                  <a:ext uri="{FF2B5EF4-FFF2-40B4-BE49-F238E27FC236}">
                    <a16:creationId xmlns:a16="http://schemas.microsoft.com/office/drawing/2014/main" id="{F115ECAF-3244-FE8E-E0E2-393741789B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8581" y="9706092"/>
                <a:ext cx="1229179" cy="185522"/>
              </a:xfrm>
              <a:custGeom>
                <a:avLst/>
                <a:gdLst>
                  <a:gd name="connsiteX0" fmla="*/ 1136418 w 1229179"/>
                  <a:gd name="connsiteY0" fmla="*/ 0 h 185522"/>
                  <a:gd name="connsiteX1" fmla="*/ 1229179 w 1229179"/>
                  <a:gd name="connsiteY1" fmla="*/ 92761 h 185522"/>
                  <a:gd name="connsiteX2" fmla="*/ 1136418 w 1229179"/>
                  <a:gd name="connsiteY2" fmla="*/ 185522 h 185522"/>
                  <a:gd name="connsiteX3" fmla="*/ 1043657 w 1229179"/>
                  <a:gd name="connsiteY3" fmla="*/ 92761 h 185522"/>
                  <a:gd name="connsiteX4" fmla="*/ 1136418 w 1229179"/>
                  <a:gd name="connsiteY4" fmla="*/ 0 h 185522"/>
                  <a:gd name="connsiteX5" fmla="*/ 92761 w 1229179"/>
                  <a:gd name="connsiteY5" fmla="*/ 0 h 185522"/>
                  <a:gd name="connsiteX6" fmla="*/ 185522 w 1229179"/>
                  <a:gd name="connsiteY6" fmla="*/ 92761 h 185522"/>
                  <a:gd name="connsiteX7" fmla="*/ 92761 w 1229179"/>
                  <a:gd name="connsiteY7" fmla="*/ 185522 h 185522"/>
                  <a:gd name="connsiteX8" fmla="*/ 0 w 1229179"/>
                  <a:gd name="connsiteY8" fmla="*/ 92761 h 185522"/>
                  <a:gd name="connsiteX9" fmla="*/ 92761 w 1229179"/>
                  <a:gd name="connsiteY9" fmla="*/ 0 h 185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9179" h="185522">
                    <a:moveTo>
                      <a:pt x="1136418" y="0"/>
                    </a:moveTo>
                    <a:cubicBezTo>
                      <a:pt x="1188364" y="0"/>
                      <a:pt x="1229179" y="42052"/>
                      <a:pt x="1229179" y="92761"/>
                    </a:cubicBezTo>
                    <a:cubicBezTo>
                      <a:pt x="1229179" y="143470"/>
                      <a:pt x="1188364" y="185522"/>
                      <a:pt x="1136418" y="185522"/>
                    </a:cubicBezTo>
                    <a:cubicBezTo>
                      <a:pt x="1085709" y="185522"/>
                      <a:pt x="1043657" y="143470"/>
                      <a:pt x="1043657" y="92761"/>
                    </a:cubicBezTo>
                    <a:cubicBezTo>
                      <a:pt x="1043657" y="42052"/>
                      <a:pt x="1085709" y="0"/>
                      <a:pt x="1136418" y="0"/>
                    </a:cubicBezTo>
                    <a:close/>
                    <a:moveTo>
                      <a:pt x="92761" y="0"/>
                    </a:moveTo>
                    <a:cubicBezTo>
                      <a:pt x="143471" y="0"/>
                      <a:pt x="185522" y="42052"/>
                      <a:pt x="185522" y="92761"/>
                    </a:cubicBezTo>
                    <a:cubicBezTo>
                      <a:pt x="185522" y="143470"/>
                      <a:pt x="143471" y="185522"/>
                      <a:pt x="92761" y="185522"/>
                    </a:cubicBezTo>
                    <a:cubicBezTo>
                      <a:pt x="40815" y="185522"/>
                      <a:pt x="0" y="143470"/>
                      <a:pt x="0" y="92761"/>
                    </a:cubicBezTo>
                    <a:cubicBezTo>
                      <a:pt x="0" y="42052"/>
                      <a:pt x="40815" y="0"/>
                      <a:pt x="92761" y="0"/>
                    </a:cubicBezTo>
                    <a:close/>
                  </a:path>
                </a:pathLst>
              </a:custGeom>
              <a:solidFill>
                <a:srgbClr val="F6486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99" name="Freeform 140">
                <a:extLst>
                  <a:ext uri="{FF2B5EF4-FFF2-40B4-BE49-F238E27FC236}">
                    <a16:creationId xmlns:a16="http://schemas.microsoft.com/office/drawing/2014/main" id="{5576408B-CFFF-EB35-890B-6130F50197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0409" y="9508346"/>
                <a:ext cx="186759" cy="181265"/>
              </a:xfrm>
              <a:custGeom>
                <a:avLst/>
                <a:gdLst>
                  <a:gd name="T0" fmla="*/ 77 w 152"/>
                  <a:gd name="T1" fmla="*/ 0 h 147"/>
                  <a:gd name="T2" fmla="*/ 0 w 152"/>
                  <a:gd name="T3" fmla="*/ 146 h 147"/>
                  <a:gd name="T4" fmla="*/ 151 w 152"/>
                  <a:gd name="T5" fmla="*/ 146 h 147"/>
                  <a:gd name="T6" fmla="*/ 77 w 152"/>
                  <a:gd name="T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147">
                    <a:moveTo>
                      <a:pt x="77" y="0"/>
                    </a:moveTo>
                    <a:lnTo>
                      <a:pt x="0" y="146"/>
                    </a:lnTo>
                    <a:lnTo>
                      <a:pt x="151" y="146"/>
                    </a:lnTo>
                    <a:lnTo>
                      <a:pt x="77" y="0"/>
                    </a:lnTo>
                  </a:path>
                </a:pathLst>
              </a:custGeom>
              <a:solidFill>
                <a:srgbClr val="FFC8A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00" name="Freeform 101">
                <a:extLst>
                  <a:ext uri="{FF2B5EF4-FFF2-40B4-BE49-F238E27FC236}">
                    <a16:creationId xmlns:a16="http://schemas.microsoft.com/office/drawing/2014/main" id="{E50B3186-AB06-001E-9B4C-CE633EB7EB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7292" y="9210421"/>
                <a:ext cx="908217" cy="351624"/>
              </a:xfrm>
              <a:custGeom>
                <a:avLst/>
                <a:gdLst>
                  <a:gd name="connsiteX0" fmla="*/ 67185 w 908217"/>
                  <a:gd name="connsiteY0" fmla="*/ 171142 h 351624"/>
                  <a:gd name="connsiteX1" fmla="*/ 126256 w 908217"/>
                  <a:gd name="connsiteY1" fmla="*/ 196379 h 351624"/>
                  <a:gd name="connsiteX2" fmla="*/ 170559 w 908217"/>
                  <a:gd name="connsiteY2" fmla="*/ 183760 h 351624"/>
                  <a:gd name="connsiteX3" fmla="*/ 253012 w 908217"/>
                  <a:gd name="connsiteY3" fmla="*/ 267045 h 351624"/>
                  <a:gd name="connsiteX4" fmla="*/ 170559 w 908217"/>
                  <a:gd name="connsiteY4" fmla="*/ 351591 h 351624"/>
                  <a:gd name="connsiteX5" fmla="*/ 89337 w 908217"/>
                  <a:gd name="connsiteY5" fmla="*/ 267045 h 351624"/>
                  <a:gd name="connsiteX6" fmla="*/ 94259 w 908217"/>
                  <a:gd name="connsiteY6" fmla="*/ 239283 h 351624"/>
                  <a:gd name="connsiteX7" fmla="*/ 47495 w 908217"/>
                  <a:gd name="connsiteY7" fmla="*/ 217831 h 351624"/>
                  <a:gd name="connsiteX8" fmla="*/ 33958 w 908217"/>
                  <a:gd name="connsiteY8" fmla="*/ 185022 h 351624"/>
                  <a:gd name="connsiteX9" fmla="*/ 67185 w 908217"/>
                  <a:gd name="connsiteY9" fmla="*/ 171142 h 351624"/>
                  <a:gd name="connsiteX10" fmla="*/ 846648 w 908217"/>
                  <a:gd name="connsiteY10" fmla="*/ 170702 h 351624"/>
                  <a:gd name="connsiteX11" fmla="*/ 861903 w 908217"/>
                  <a:gd name="connsiteY11" fmla="*/ 182067 h 351624"/>
                  <a:gd name="connsiteX12" fmla="*/ 851838 w 908217"/>
                  <a:gd name="connsiteY12" fmla="*/ 216470 h 351624"/>
                  <a:gd name="connsiteX13" fmla="*/ 805287 w 908217"/>
                  <a:gd name="connsiteY13" fmla="*/ 241043 h 351624"/>
                  <a:gd name="connsiteX14" fmla="*/ 810319 w 908217"/>
                  <a:gd name="connsiteY14" fmla="*/ 269303 h 351624"/>
                  <a:gd name="connsiteX15" fmla="*/ 727282 w 908217"/>
                  <a:gd name="connsiteY15" fmla="*/ 351624 h 351624"/>
                  <a:gd name="connsiteX16" fmla="*/ 644244 w 908217"/>
                  <a:gd name="connsiteY16" fmla="*/ 269303 h 351624"/>
                  <a:gd name="connsiteX17" fmla="*/ 727282 w 908217"/>
                  <a:gd name="connsiteY17" fmla="*/ 188210 h 351624"/>
                  <a:gd name="connsiteX18" fmla="*/ 773833 w 908217"/>
                  <a:gd name="connsiteY18" fmla="*/ 201726 h 351624"/>
                  <a:gd name="connsiteX19" fmla="*/ 826675 w 908217"/>
                  <a:gd name="connsiteY19" fmla="*/ 172237 h 351624"/>
                  <a:gd name="connsiteX20" fmla="*/ 846648 w 908217"/>
                  <a:gd name="connsiteY20" fmla="*/ 170702 h 351624"/>
                  <a:gd name="connsiteX21" fmla="*/ 754887 w 908217"/>
                  <a:gd name="connsiteY21" fmla="*/ 283 h 351624"/>
                  <a:gd name="connsiteX22" fmla="*/ 897109 w 908217"/>
                  <a:gd name="connsiteY22" fmla="*/ 39144 h 351624"/>
                  <a:gd name="connsiteX23" fmla="*/ 903373 w 908217"/>
                  <a:gd name="connsiteY23" fmla="*/ 74543 h 351624"/>
                  <a:gd name="connsiteX24" fmla="*/ 882076 w 908217"/>
                  <a:gd name="connsiteY24" fmla="*/ 85529 h 351624"/>
                  <a:gd name="connsiteX25" fmla="*/ 868295 w 908217"/>
                  <a:gd name="connsiteY25" fmla="*/ 80646 h 351624"/>
                  <a:gd name="connsiteX26" fmla="*/ 671609 w 908217"/>
                  <a:gd name="connsiteY26" fmla="*/ 79426 h 351624"/>
                  <a:gd name="connsiteX27" fmla="*/ 636532 w 908217"/>
                  <a:gd name="connsiteY27" fmla="*/ 74543 h 351624"/>
                  <a:gd name="connsiteX28" fmla="*/ 641543 w 908217"/>
                  <a:gd name="connsiteY28" fmla="*/ 40365 h 351624"/>
                  <a:gd name="connsiteX29" fmla="*/ 754887 w 908217"/>
                  <a:gd name="connsiteY29" fmla="*/ 283 h 351624"/>
                  <a:gd name="connsiteX30" fmla="*/ 153881 w 908217"/>
                  <a:gd name="connsiteY30" fmla="*/ 283 h 351624"/>
                  <a:gd name="connsiteX31" fmla="*/ 266675 w 908217"/>
                  <a:gd name="connsiteY31" fmla="*/ 40365 h 351624"/>
                  <a:gd name="connsiteX32" fmla="*/ 271686 w 908217"/>
                  <a:gd name="connsiteY32" fmla="*/ 74543 h 351624"/>
                  <a:gd name="connsiteX33" fmla="*/ 236608 w 908217"/>
                  <a:gd name="connsiteY33" fmla="*/ 79426 h 351624"/>
                  <a:gd name="connsiteX34" fmla="*/ 39922 w 908217"/>
                  <a:gd name="connsiteY34" fmla="*/ 80646 h 351624"/>
                  <a:gd name="connsiteX35" fmla="*/ 26142 w 908217"/>
                  <a:gd name="connsiteY35" fmla="*/ 85529 h 351624"/>
                  <a:gd name="connsiteX36" fmla="*/ 4844 w 908217"/>
                  <a:gd name="connsiteY36" fmla="*/ 74543 h 351624"/>
                  <a:gd name="connsiteX37" fmla="*/ 11108 w 908217"/>
                  <a:gd name="connsiteY37" fmla="*/ 39144 h 351624"/>
                  <a:gd name="connsiteX38" fmla="*/ 153881 w 908217"/>
                  <a:gd name="connsiteY38" fmla="*/ 283 h 351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908217" h="351624">
                    <a:moveTo>
                      <a:pt x="67185" y="171142"/>
                    </a:moveTo>
                    <a:lnTo>
                      <a:pt x="126256" y="196379"/>
                    </a:lnTo>
                    <a:cubicBezTo>
                      <a:pt x="138563" y="188808"/>
                      <a:pt x="154561" y="183760"/>
                      <a:pt x="170559" y="183760"/>
                    </a:cubicBezTo>
                    <a:cubicBezTo>
                      <a:pt x="216093" y="183760"/>
                      <a:pt x="253012" y="221617"/>
                      <a:pt x="253012" y="267045"/>
                    </a:cubicBezTo>
                    <a:cubicBezTo>
                      <a:pt x="253012" y="313735"/>
                      <a:pt x="216093" y="351591"/>
                      <a:pt x="170559" y="351591"/>
                    </a:cubicBezTo>
                    <a:cubicBezTo>
                      <a:pt x="126256" y="351591"/>
                      <a:pt x="89337" y="313735"/>
                      <a:pt x="89337" y="267045"/>
                    </a:cubicBezTo>
                    <a:cubicBezTo>
                      <a:pt x="89337" y="256950"/>
                      <a:pt x="90567" y="248117"/>
                      <a:pt x="94259" y="239283"/>
                    </a:cubicBezTo>
                    <a:lnTo>
                      <a:pt x="47495" y="217831"/>
                    </a:lnTo>
                    <a:cubicBezTo>
                      <a:pt x="35188" y="212784"/>
                      <a:pt x="29035" y="197641"/>
                      <a:pt x="33958" y="185022"/>
                    </a:cubicBezTo>
                    <a:cubicBezTo>
                      <a:pt x="40111" y="172403"/>
                      <a:pt x="54879" y="166094"/>
                      <a:pt x="67185" y="171142"/>
                    </a:cubicBezTo>
                    <a:close/>
                    <a:moveTo>
                      <a:pt x="846648" y="170702"/>
                    </a:moveTo>
                    <a:cubicBezTo>
                      <a:pt x="853096" y="172545"/>
                      <a:pt x="858758" y="176538"/>
                      <a:pt x="861903" y="182067"/>
                    </a:cubicBezTo>
                    <a:cubicBezTo>
                      <a:pt x="868194" y="194354"/>
                      <a:pt x="864420" y="209098"/>
                      <a:pt x="851838" y="216470"/>
                    </a:cubicBezTo>
                    <a:lnTo>
                      <a:pt x="805287" y="241043"/>
                    </a:lnTo>
                    <a:cubicBezTo>
                      <a:pt x="809061" y="249644"/>
                      <a:pt x="810319" y="259474"/>
                      <a:pt x="810319" y="269303"/>
                    </a:cubicBezTo>
                    <a:cubicBezTo>
                      <a:pt x="810319" y="314764"/>
                      <a:pt x="773833" y="351624"/>
                      <a:pt x="727282" y="351624"/>
                    </a:cubicBezTo>
                    <a:cubicBezTo>
                      <a:pt x="680730" y="351624"/>
                      <a:pt x="644244" y="314764"/>
                      <a:pt x="644244" y="269303"/>
                    </a:cubicBezTo>
                    <a:cubicBezTo>
                      <a:pt x="644244" y="225071"/>
                      <a:pt x="680730" y="188210"/>
                      <a:pt x="727282" y="188210"/>
                    </a:cubicBezTo>
                    <a:cubicBezTo>
                      <a:pt x="743638" y="188210"/>
                      <a:pt x="759993" y="193125"/>
                      <a:pt x="773833" y="201726"/>
                    </a:cubicBezTo>
                    <a:lnTo>
                      <a:pt x="826675" y="172237"/>
                    </a:lnTo>
                    <a:cubicBezTo>
                      <a:pt x="832966" y="169166"/>
                      <a:pt x="840200" y="168859"/>
                      <a:pt x="846648" y="170702"/>
                    </a:cubicBezTo>
                    <a:close/>
                    <a:moveTo>
                      <a:pt x="754887" y="283"/>
                    </a:moveTo>
                    <a:cubicBezTo>
                      <a:pt x="815874" y="-2816"/>
                      <a:pt x="869705" y="20072"/>
                      <a:pt x="897109" y="39144"/>
                    </a:cubicBezTo>
                    <a:cubicBezTo>
                      <a:pt x="908384" y="47689"/>
                      <a:pt x="912142" y="63557"/>
                      <a:pt x="903373" y="74543"/>
                    </a:cubicBezTo>
                    <a:cubicBezTo>
                      <a:pt x="898362" y="80646"/>
                      <a:pt x="890845" y="85529"/>
                      <a:pt x="882076" y="85529"/>
                    </a:cubicBezTo>
                    <a:cubicBezTo>
                      <a:pt x="878317" y="85529"/>
                      <a:pt x="872054" y="83088"/>
                      <a:pt x="868295" y="80646"/>
                    </a:cubicBezTo>
                    <a:cubicBezTo>
                      <a:pt x="864537" y="76984"/>
                      <a:pt x="765568" y="12290"/>
                      <a:pt x="671609" y="79426"/>
                    </a:cubicBezTo>
                    <a:cubicBezTo>
                      <a:pt x="660334" y="87970"/>
                      <a:pt x="645301" y="85529"/>
                      <a:pt x="636532" y="74543"/>
                    </a:cubicBezTo>
                    <a:cubicBezTo>
                      <a:pt x="627762" y="63557"/>
                      <a:pt x="630268" y="48909"/>
                      <a:pt x="641543" y="40365"/>
                    </a:cubicBezTo>
                    <a:cubicBezTo>
                      <a:pt x="679126" y="13358"/>
                      <a:pt x="718295" y="2143"/>
                      <a:pt x="754887" y="283"/>
                    </a:cubicBezTo>
                    <a:close/>
                    <a:moveTo>
                      <a:pt x="153881" y="283"/>
                    </a:moveTo>
                    <a:cubicBezTo>
                      <a:pt x="190510" y="2143"/>
                      <a:pt x="229561" y="13358"/>
                      <a:pt x="266675" y="40365"/>
                    </a:cubicBezTo>
                    <a:cubicBezTo>
                      <a:pt x="277950" y="48909"/>
                      <a:pt x="280455" y="63557"/>
                      <a:pt x="271686" y="74543"/>
                    </a:cubicBezTo>
                    <a:cubicBezTo>
                      <a:pt x="264169" y="85529"/>
                      <a:pt x="247883" y="87970"/>
                      <a:pt x="236608" y="79426"/>
                    </a:cubicBezTo>
                    <a:cubicBezTo>
                      <a:pt x="141397" y="12290"/>
                      <a:pt x="41175" y="79426"/>
                      <a:pt x="39922" y="80646"/>
                    </a:cubicBezTo>
                    <a:cubicBezTo>
                      <a:pt x="34911" y="83088"/>
                      <a:pt x="31153" y="85529"/>
                      <a:pt x="26142" y="85529"/>
                    </a:cubicBezTo>
                    <a:cubicBezTo>
                      <a:pt x="18625" y="85529"/>
                      <a:pt x="9855" y="80646"/>
                      <a:pt x="4844" y="74543"/>
                    </a:cubicBezTo>
                    <a:cubicBezTo>
                      <a:pt x="-3925" y="63557"/>
                      <a:pt x="-167" y="47689"/>
                      <a:pt x="11108" y="39144"/>
                    </a:cubicBezTo>
                    <a:cubicBezTo>
                      <a:pt x="38513" y="20072"/>
                      <a:pt x="92832" y="-2816"/>
                      <a:pt x="153881" y="283"/>
                    </a:cubicBezTo>
                    <a:close/>
                  </a:path>
                </a:pathLst>
              </a:custGeom>
              <a:solidFill>
                <a:srgbClr val="0F125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01" name="Freeform 102">
                <a:extLst>
                  <a:ext uri="{FF2B5EF4-FFF2-40B4-BE49-F238E27FC236}">
                    <a16:creationId xmlns:a16="http://schemas.microsoft.com/office/drawing/2014/main" id="{D95BA99D-7C80-8FA8-C1C0-A2291508DC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7810" y="8256530"/>
                <a:ext cx="1880900" cy="1301830"/>
              </a:xfrm>
              <a:custGeom>
                <a:avLst/>
                <a:gdLst>
                  <a:gd name="connsiteX0" fmla="*/ 950394 w 1880900"/>
                  <a:gd name="connsiteY0" fmla="*/ 194 h 1301830"/>
                  <a:gd name="connsiteX1" fmla="*/ 1060564 w 1880900"/>
                  <a:gd name="connsiteY1" fmla="*/ 8103 h 1301830"/>
                  <a:gd name="connsiteX2" fmla="*/ 1862414 w 1880900"/>
                  <a:gd name="connsiteY2" fmla="*/ 610977 h 1301830"/>
                  <a:gd name="connsiteX3" fmla="*/ 1862176 w 1880900"/>
                  <a:gd name="connsiteY3" fmla="*/ 613553 h 1301830"/>
                  <a:gd name="connsiteX4" fmla="*/ 1862824 w 1880900"/>
                  <a:gd name="connsiteY4" fmla="*/ 615756 h 1301830"/>
                  <a:gd name="connsiteX5" fmla="*/ 1758355 w 1880900"/>
                  <a:gd name="connsiteY5" fmla="*/ 1301756 h 1301830"/>
                  <a:gd name="connsiteX6" fmla="*/ 1636474 w 1880900"/>
                  <a:gd name="connsiteY6" fmla="*/ 1093461 h 1301830"/>
                  <a:gd name="connsiteX7" fmla="*/ 1595276 w 1880900"/>
                  <a:gd name="connsiteY7" fmla="*/ 903720 h 1301830"/>
                  <a:gd name="connsiteX8" fmla="*/ 1597831 w 1880900"/>
                  <a:gd name="connsiteY8" fmla="*/ 893672 h 1301830"/>
                  <a:gd name="connsiteX9" fmla="*/ 1577181 w 1880900"/>
                  <a:gd name="connsiteY9" fmla="*/ 895323 h 1301830"/>
                  <a:gd name="connsiteX10" fmla="*/ 1348300 w 1880900"/>
                  <a:gd name="connsiteY10" fmla="*/ 740383 h 1301830"/>
                  <a:gd name="connsiteX11" fmla="*/ 882442 w 1880900"/>
                  <a:gd name="connsiteY11" fmla="*/ 902006 h 1301830"/>
                  <a:gd name="connsiteX12" fmla="*/ 775319 w 1880900"/>
                  <a:gd name="connsiteY12" fmla="*/ 606111 h 1301830"/>
                  <a:gd name="connsiteX13" fmla="*/ 514609 w 1880900"/>
                  <a:gd name="connsiteY13" fmla="*/ 791169 h 1301830"/>
                  <a:gd name="connsiteX14" fmla="*/ 491167 w 1880900"/>
                  <a:gd name="connsiteY14" fmla="*/ 790743 h 1301830"/>
                  <a:gd name="connsiteX15" fmla="*/ 485092 w 1880900"/>
                  <a:gd name="connsiteY15" fmla="*/ 866780 h 1301830"/>
                  <a:gd name="connsiteX16" fmla="*/ 379871 w 1880900"/>
                  <a:gd name="connsiteY16" fmla="*/ 996941 h 1301830"/>
                  <a:gd name="connsiteX17" fmla="*/ 203050 w 1880900"/>
                  <a:gd name="connsiteY17" fmla="*/ 1270044 h 1301830"/>
                  <a:gd name="connsiteX18" fmla="*/ 48644 w 1880900"/>
                  <a:gd name="connsiteY18" fmla="*/ 893436 h 1301830"/>
                  <a:gd name="connsiteX19" fmla="*/ 107169 w 1880900"/>
                  <a:gd name="connsiteY19" fmla="*/ 350971 h 1301830"/>
                  <a:gd name="connsiteX20" fmla="*/ 231807 w 1880900"/>
                  <a:gd name="connsiteY20" fmla="*/ 370398 h 1301830"/>
                  <a:gd name="connsiteX21" fmla="*/ 252922 w 1880900"/>
                  <a:gd name="connsiteY21" fmla="*/ 379616 h 1301830"/>
                  <a:gd name="connsiteX22" fmla="*/ 253418 w 1880900"/>
                  <a:gd name="connsiteY22" fmla="*/ 378653 h 1301830"/>
                  <a:gd name="connsiteX23" fmla="*/ 950394 w 1880900"/>
                  <a:gd name="connsiteY23" fmla="*/ 194 h 1301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880900" h="1301830">
                    <a:moveTo>
                      <a:pt x="950394" y="194"/>
                    </a:moveTo>
                    <a:cubicBezTo>
                      <a:pt x="985555" y="887"/>
                      <a:pt x="1022262" y="3441"/>
                      <a:pt x="1060564" y="8103"/>
                    </a:cubicBezTo>
                    <a:cubicBezTo>
                      <a:pt x="1595710" y="71199"/>
                      <a:pt x="1850476" y="359888"/>
                      <a:pt x="1862414" y="610977"/>
                    </a:cubicBezTo>
                    <a:lnTo>
                      <a:pt x="1862176" y="613553"/>
                    </a:lnTo>
                    <a:lnTo>
                      <a:pt x="1862824" y="615756"/>
                    </a:lnTo>
                    <a:cubicBezTo>
                      <a:pt x="1917547" y="974971"/>
                      <a:pt x="1837951" y="1299261"/>
                      <a:pt x="1758355" y="1301756"/>
                    </a:cubicBezTo>
                    <a:cubicBezTo>
                      <a:pt x="1680003" y="1305498"/>
                      <a:pt x="1749649" y="1167050"/>
                      <a:pt x="1636474" y="1093461"/>
                    </a:cubicBezTo>
                    <a:cubicBezTo>
                      <a:pt x="1579886" y="1056666"/>
                      <a:pt x="1580508" y="975594"/>
                      <a:pt x="1595276" y="903720"/>
                    </a:cubicBezTo>
                    <a:lnTo>
                      <a:pt x="1597831" y="893672"/>
                    </a:lnTo>
                    <a:lnTo>
                      <a:pt x="1577181" y="895323"/>
                    </a:lnTo>
                    <a:cubicBezTo>
                      <a:pt x="1459471" y="890195"/>
                      <a:pt x="1349546" y="829275"/>
                      <a:pt x="1348300" y="740383"/>
                    </a:cubicBezTo>
                    <a:cubicBezTo>
                      <a:pt x="1348300" y="740383"/>
                      <a:pt x="1157722" y="956710"/>
                      <a:pt x="882442" y="902006"/>
                    </a:cubicBezTo>
                    <a:cubicBezTo>
                      <a:pt x="607162" y="847303"/>
                      <a:pt x="775319" y="606111"/>
                      <a:pt x="775319" y="606111"/>
                    </a:cubicBezTo>
                    <a:cubicBezTo>
                      <a:pt x="775319" y="606111"/>
                      <a:pt x="648807" y="775262"/>
                      <a:pt x="514609" y="791169"/>
                    </a:cubicBezTo>
                    <a:lnTo>
                      <a:pt x="491167" y="790743"/>
                    </a:lnTo>
                    <a:lnTo>
                      <a:pt x="485092" y="866780"/>
                    </a:lnTo>
                    <a:cubicBezTo>
                      <a:pt x="470149" y="929912"/>
                      <a:pt x="435906" y="978859"/>
                      <a:pt x="379871" y="996941"/>
                    </a:cubicBezTo>
                    <a:cubicBezTo>
                      <a:pt x="242897" y="1041834"/>
                      <a:pt x="394814" y="1272538"/>
                      <a:pt x="203050" y="1270044"/>
                    </a:cubicBezTo>
                    <a:cubicBezTo>
                      <a:pt x="128337" y="1268797"/>
                      <a:pt x="104678" y="1129128"/>
                      <a:pt x="48644" y="893436"/>
                    </a:cubicBezTo>
                    <a:cubicBezTo>
                      <a:pt x="18758" y="764990"/>
                      <a:pt x="-69652" y="350971"/>
                      <a:pt x="107169" y="350971"/>
                    </a:cubicBezTo>
                    <a:cubicBezTo>
                      <a:pt x="151685" y="350971"/>
                      <a:pt x="193400" y="357518"/>
                      <a:pt x="231807" y="370398"/>
                    </a:cubicBezTo>
                    <a:lnTo>
                      <a:pt x="252922" y="379616"/>
                    </a:lnTo>
                    <a:lnTo>
                      <a:pt x="253418" y="378653"/>
                    </a:lnTo>
                    <a:cubicBezTo>
                      <a:pt x="297506" y="296957"/>
                      <a:pt x="493307" y="-8802"/>
                      <a:pt x="950394" y="194"/>
                    </a:cubicBezTo>
                    <a:close/>
                  </a:path>
                </a:pathLst>
              </a:custGeom>
              <a:solidFill>
                <a:srgbClr val="0F125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02" name="Freeform 103">
                <a:extLst>
                  <a:ext uri="{FF2B5EF4-FFF2-40B4-BE49-F238E27FC236}">
                    <a16:creationId xmlns:a16="http://schemas.microsoft.com/office/drawing/2014/main" id="{C2EDC471-5514-6E9E-74C7-9A13E63AB5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823" y="10645380"/>
                <a:ext cx="4169663" cy="3063814"/>
              </a:xfrm>
              <a:custGeom>
                <a:avLst/>
                <a:gdLst>
                  <a:gd name="connsiteX0" fmla="*/ 3022978 w 4169663"/>
                  <a:gd name="connsiteY0" fmla="*/ 0 h 3063814"/>
                  <a:gd name="connsiteX1" fmla="*/ 3159026 w 4169663"/>
                  <a:gd name="connsiteY1" fmla="*/ 0 h 3063814"/>
                  <a:gd name="connsiteX2" fmla="*/ 3595879 w 4169663"/>
                  <a:gd name="connsiteY2" fmla="*/ 351218 h 3063814"/>
                  <a:gd name="connsiteX3" fmla="*/ 4120102 w 4169663"/>
                  <a:gd name="connsiteY3" fmla="*/ 1565534 h 3063814"/>
                  <a:gd name="connsiteX4" fmla="*/ 4156298 w 4169663"/>
                  <a:gd name="connsiteY4" fmla="*/ 1931697 h 3063814"/>
                  <a:gd name="connsiteX5" fmla="*/ 3912909 w 4169663"/>
                  <a:gd name="connsiteY5" fmla="*/ 3062568 h 3063814"/>
                  <a:gd name="connsiteX6" fmla="*/ 3243900 w 4169663"/>
                  <a:gd name="connsiteY6" fmla="*/ 3063814 h 3063814"/>
                  <a:gd name="connsiteX7" fmla="*/ 3501019 w 4169663"/>
                  <a:gd name="connsiteY7" fmla="*/ 1869424 h 3063814"/>
                  <a:gd name="connsiteX8" fmla="*/ 3131567 w 4169663"/>
                  <a:gd name="connsiteY8" fmla="*/ 1013798 h 3063814"/>
                  <a:gd name="connsiteX9" fmla="*/ 3035459 w 4169663"/>
                  <a:gd name="connsiteY9" fmla="*/ 812035 h 3063814"/>
                  <a:gd name="connsiteX10" fmla="*/ 3022978 w 4169663"/>
                  <a:gd name="connsiteY10" fmla="*/ 0 h 3063814"/>
                  <a:gd name="connsiteX11" fmla="*/ 1010638 w 4169663"/>
                  <a:gd name="connsiteY11" fmla="*/ 0 h 3063814"/>
                  <a:gd name="connsiteX12" fmla="*/ 1146686 w 4169663"/>
                  <a:gd name="connsiteY12" fmla="*/ 0 h 3063814"/>
                  <a:gd name="connsiteX13" fmla="*/ 1134205 w 4169663"/>
                  <a:gd name="connsiteY13" fmla="*/ 812365 h 3063814"/>
                  <a:gd name="connsiteX14" fmla="*/ 1038097 w 4169663"/>
                  <a:gd name="connsiteY14" fmla="*/ 1014211 h 3063814"/>
                  <a:gd name="connsiteX15" fmla="*/ 669893 w 4169663"/>
                  <a:gd name="connsiteY15" fmla="*/ 1870184 h 3063814"/>
                  <a:gd name="connsiteX16" fmla="*/ 925764 w 4169663"/>
                  <a:gd name="connsiteY16" fmla="*/ 3063813 h 3063814"/>
                  <a:gd name="connsiteX17" fmla="*/ 256756 w 4169663"/>
                  <a:gd name="connsiteY17" fmla="*/ 3062567 h 3063814"/>
                  <a:gd name="connsiteX18" fmla="*/ 13366 w 4169663"/>
                  <a:gd name="connsiteY18" fmla="*/ 1932482 h 3063814"/>
                  <a:gd name="connsiteX19" fmla="*/ 49563 w 4169663"/>
                  <a:gd name="connsiteY19" fmla="*/ 1564924 h 3063814"/>
                  <a:gd name="connsiteX20" fmla="*/ 573786 w 4169663"/>
                  <a:gd name="connsiteY20" fmla="*/ 350114 h 3063814"/>
                  <a:gd name="connsiteX21" fmla="*/ 1010638 w 4169663"/>
                  <a:gd name="connsiteY21" fmla="*/ 0 h 3063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169663" h="3063814">
                    <a:moveTo>
                      <a:pt x="3022978" y="0"/>
                    </a:moveTo>
                    <a:lnTo>
                      <a:pt x="3159026" y="0"/>
                    </a:lnTo>
                    <a:cubicBezTo>
                      <a:pt x="3353738" y="37364"/>
                      <a:pt x="3517245" y="169382"/>
                      <a:pt x="3595879" y="351218"/>
                    </a:cubicBezTo>
                    <a:lnTo>
                      <a:pt x="4120102" y="1565534"/>
                    </a:lnTo>
                    <a:cubicBezTo>
                      <a:pt x="4170028" y="1680116"/>
                      <a:pt x="4182509" y="1808397"/>
                      <a:pt x="4156298" y="1931697"/>
                    </a:cubicBezTo>
                    <a:lnTo>
                      <a:pt x="3912909" y="3062568"/>
                    </a:lnTo>
                    <a:lnTo>
                      <a:pt x="3243900" y="3063814"/>
                    </a:lnTo>
                    <a:lnTo>
                      <a:pt x="3501019" y="1869424"/>
                    </a:lnTo>
                    <a:lnTo>
                      <a:pt x="3131567" y="1013798"/>
                    </a:lnTo>
                    <a:lnTo>
                      <a:pt x="3035459" y="812035"/>
                    </a:lnTo>
                    <a:cubicBezTo>
                      <a:pt x="2914389" y="556717"/>
                      <a:pt x="2909396" y="260300"/>
                      <a:pt x="3022978" y="0"/>
                    </a:cubicBezTo>
                    <a:close/>
                    <a:moveTo>
                      <a:pt x="1010638" y="0"/>
                    </a:moveTo>
                    <a:lnTo>
                      <a:pt x="1146686" y="0"/>
                    </a:lnTo>
                    <a:cubicBezTo>
                      <a:pt x="1260268" y="260405"/>
                      <a:pt x="1255275" y="556944"/>
                      <a:pt x="1134205" y="812365"/>
                    </a:cubicBezTo>
                    <a:lnTo>
                      <a:pt x="1038097" y="1014211"/>
                    </a:lnTo>
                    <a:lnTo>
                      <a:pt x="669893" y="1870184"/>
                    </a:lnTo>
                    <a:lnTo>
                      <a:pt x="925764" y="3063813"/>
                    </a:lnTo>
                    <a:lnTo>
                      <a:pt x="256756" y="3062567"/>
                    </a:lnTo>
                    <a:lnTo>
                      <a:pt x="13366" y="1932482"/>
                    </a:lnTo>
                    <a:cubicBezTo>
                      <a:pt x="-12845" y="1809132"/>
                      <a:pt x="-363" y="1680799"/>
                      <a:pt x="49563" y="1564924"/>
                    </a:cubicBezTo>
                    <a:lnTo>
                      <a:pt x="573786" y="350114"/>
                    </a:lnTo>
                    <a:cubicBezTo>
                      <a:pt x="652419" y="169450"/>
                      <a:pt x="815927" y="37379"/>
                      <a:pt x="1010638" y="0"/>
                    </a:cubicBezTo>
                    <a:close/>
                  </a:path>
                </a:pathLst>
              </a:custGeom>
              <a:solidFill>
                <a:srgbClr val="D92D4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03" name="Freeform 104">
                <a:extLst>
                  <a:ext uri="{FF2B5EF4-FFF2-40B4-BE49-F238E27FC236}">
                    <a16:creationId xmlns:a16="http://schemas.microsoft.com/office/drawing/2014/main" id="{4260A3B4-0739-165C-C299-1CB9C3673D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9706" y="10645380"/>
                <a:ext cx="1470855" cy="3063814"/>
              </a:xfrm>
              <a:custGeom>
                <a:avLst/>
                <a:gdLst>
                  <a:gd name="connsiteX0" fmla="*/ 1342016 w 1470855"/>
                  <a:gd name="connsiteY0" fmla="*/ 0 h 3063814"/>
                  <a:gd name="connsiteX1" fmla="*/ 1470855 w 1470855"/>
                  <a:gd name="connsiteY1" fmla="*/ 0 h 3063814"/>
                  <a:gd name="connsiteX2" fmla="*/ 1233191 w 1470855"/>
                  <a:gd name="connsiteY2" fmla="*/ 3063814 h 3063814"/>
                  <a:gd name="connsiteX3" fmla="*/ 1104351 w 1470855"/>
                  <a:gd name="connsiteY3" fmla="*/ 3063814 h 3063814"/>
                  <a:gd name="connsiteX4" fmla="*/ 1342016 w 1470855"/>
                  <a:gd name="connsiteY4" fmla="*/ 0 h 3063814"/>
                  <a:gd name="connsiteX5" fmla="*/ 0 w 1470855"/>
                  <a:gd name="connsiteY5" fmla="*/ 0 h 3063814"/>
                  <a:gd name="connsiteX6" fmla="*/ 128839 w 1470855"/>
                  <a:gd name="connsiteY6" fmla="*/ 0 h 3063814"/>
                  <a:gd name="connsiteX7" fmla="*/ 366504 w 1470855"/>
                  <a:gd name="connsiteY7" fmla="*/ 3063814 h 3063814"/>
                  <a:gd name="connsiteX8" fmla="*/ 237665 w 1470855"/>
                  <a:gd name="connsiteY8" fmla="*/ 3063814 h 3063814"/>
                  <a:gd name="connsiteX9" fmla="*/ 0 w 1470855"/>
                  <a:gd name="connsiteY9" fmla="*/ 0 h 3063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70855" h="3063814">
                    <a:moveTo>
                      <a:pt x="1342016" y="0"/>
                    </a:moveTo>
                    <a:lnTo>
                      <a:pt x="1470855" y="0"/>
                    </a:lnTo>
                    <a:cubicBezTo>
                      <a:pt x="1374539" y="250336"/>
                      <a:pt x="1096846" y="1160762"/>
                      <a:pt x="1233191" y="3063814"/>
                    </a:cubicBezTo>
                    <a:lnTo>
                      <a:pt x="1104351" y="3063814"/>
                    </a:lnTo>
                    <a:cubicBezTo>
                      <a:pt x="966756" y="1160762"/>
                      <a:pt x="1246950" y="250336"/>
                      <a:pt x="1342016" y="0"/>
                    </a:cubicBezTo>
                    <a:close/>
                    <a:moveTo>
                      <a:pt x="0" y="0"/>
                    </a:moveTo>
                    <a:lnTo>
                      <a:pt x="128839" y="0"/>
                    </a:lnTo>
                    <a:cubicBezTo>
                      <a:pt x="225156" y="250336"/>
                      <a:pt x="504099" y="1160762"/>
                      <a:pt x="366504" y="3063814"/>
                    </a:cubicBezTo>
                    <a:lnTo>
                      <a:pt x="237665" y="3063814"/>
                    </a:lnTo>
                    <a:cubicBezTo>
                      <a:pt x="375260" y="1160762"/>
                      <a:pt x="95066" y="250336"/>
                      <a:pt x="0" y="0"/>
                    </a:cubicBezTo>
                    <a:close/>
                  </a:path>
                </a:pathLst>
              </a:custGeom>
              <a:solidFill>
                <a:srgbClr val="D92D4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04" name="Freeform 152">
                <a:extLst>
                  <a:ext uri="{FF2B5EF4-FFF2-40B4-BE49-F238E27FC236}">
                    <a16:creationId xmlns:a16="http://schemas.microsoft.com/office/drawing/2014/main" id="{A6BA15F8-7B6C-B86A-83A4-97CC7A5AB3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5336" y="11359462"/>
                <a:ext cx="241689" cy="241689"/>
              </a:xfrm>
              <a:custGeom>
                <a:avLst/>
                <a:gdLst>
                  <a:gd name="T0" fmla="*/ 192 w 193"/>
                  <a:gd name="T1" fmla="*/ 96 h 193"/>
                  <a:gd name="T2" fmla="*/ 192 w 193"/>
                  <a:gd name="T3" fmla="*/ 96 h 193"/>
                  <a:gd name="T4" fmla="*/ 96 w 193"/>
                  <a:gd name="T5" fmla="*/ 192 h 193"/>
                  <a:gd name="T6" fmla="*/ 96 w 193"/>
                  <a:gd name="T7" fmla="*/ 192 h 193"/>
                  <a:gd name="T8" fmla="*/ 0 w 193"/>
                  <a:gd name="T9" fmla="*/ 96 h 193"/>
                  <a:gd name="T10" fmla="*/ 0 w 193"/>
                  <a:gd name="T11" fmla="*/ 96 h 193"/>
                  <a:gd name="T12" fmla="*/ 96 w 193"/>
                  <a:gd name="T13" fmla="*/ 0 h 193"/>
                  <a:gd name="T14" fmla="*/ 96 w 193"/>
                  <a:gd name="T15" fmla="*/ 0 h 193"/>
                  <a:gd name="T16" fmla="*/ 192 w 193"/>
                  <a:gd name="T17" fmla="*/ 96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3" h="193">
                    <a:moveTo>
                      <a:pt x="192" y="96"/>
                    </a:moveTo>
                    <a:lnTo>
                      <a:pt x="192" y="96"/>
                    </a:lnTo>
                    <a:cubicBezTo>
                      <a:pt x="192" y="148"/>
                      <a:pt x="149" y="192"/>
                      <a:pt x="96" y="192"/>
                    </a:cubicBezTo>
                    <a:lnTo>
                      <a:pt x="96" y="192"/>
                    </a:lnTo>
                    <a:cubicBezTo>
                      <a:pt x="43" y="192"/>
                      <a:pt x="0" y="148"/>
                      <a:pt x="0" y="96"/>
                    </a:cubicBezTo>
                    <a:lnTo>
                      <a:pt x="0" y="96"/>
                    </a:lnTo>
                    <a:cubicBezTo>
                      <a:pt x="0" y="42"/>
                      <a:pt x="43" y="0"/>
                      <a:pt x="96" y="0"/>
                    </a:cubicBezTo>
                    <a:lnTo>
                      <a:pt x="96" y="0"/>
                    </a:lnTo>
                    <a:cubicBezTo>
                      <a:pt x="149" y="0"/>
                      <a:pt x="192" y="42"/>
                      <a:pt x="192" y="96"/>
                    </a:cubicBezTo>
                  </a:path>
                </a:pathLst>
              </a:custGeom>
              <a:solidFill>
                <a:srgbClr val="9CCDD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05" name="Freeform 153">
                <a:extLst>
                  <a:ext uri="{FF2B5EF4-FFF2-40B4-BE49-F238E27FC236}">
                    <a16:creationId xmlns:a16="http://schemas.microsoft.com/office/drawing/2014/main" id="{9CAAD0C2-6584-121F-BA61-7F50ECC82A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1252" y="11425378"/>
                <a:ext cx="120845" cy="115353"/>
              </a:xfrm>
              <a:custGeom>
                <a:avLst/>
                <a:gdLst>
                  <a:gd name="T0" fmla="*/ 57 w 95"/>
                  <a:gd name="T1" fmla="*/ 46 h 93"/>
                  <a:gd name="T2" fmla="*/ 90 w 95"/>
                  <a:gd name="T3" fmla="*/ 12 h 93"/>
                  <a:gd name="T4" fmla="*/ 90 w 95"/>
                  <a:gd name="T5" fmla="*/ 12 h 93"/>
                  <a:gd name="T6" fmla="*/ 90 w 95"/>
                  <a:gd name="T7" fmla="*/ 2 h 93"/>
                  <a:gd name="T8" fmla="*/ 90 w 95"/>
                  <a:gd name="T9" fmla="*/ 2 h 93"/>
                  <a:gd name="T10" fmla="*/ 81 w 95"/>
                  <a:gd name="T11" fmla="*/ 2 h 93"/>
                  <a:gd name="T12" fmla="*/ 47 w 95"/>
                  <a:gd name="T13" fmla="*/ 37 h 93"/>
                  <a:gd name="T14" fmla="*/ 13 w 95"/>
                  <a:gd name="T15" fmla="*/ 2 h 93"/>
                  <a:gd name="T16" fmla="*/ 13 w 95"/>
                  <a:gd name="T17" fmla="*/ 2 h 93"/>
                  <a:gd name="T18" fmla="*/ 3 w 95"/>
                  <a:gd name="T19" fmla="*/ 2 h 93"/>
                  <a:gd name="T20" fmla="*/ 3 w 95"/>
                  <a:gd name="T21" fmla="*/ 2 h 93"/>
                  <a:gd name="T22" fmla="*/ 3 w 95"/>
                  <a:gd name="T23" fmla="*/ 12 h 93"/>
                  <a:gd name="T24" fmla="*/ 37 w 95"/>
                  <a:gd name="T25" fmla="*/ 46 h 93"/>
                  <a:gd name="T26" fmla="*/ 3 w 95"/>
                  <a:gd name="T27" fmla="*/ 80 h 93"/>
                  <a:gd name="T28" fmla="*/ 3 w 95"/>
                  <a:gd name="T29" fmla="*/ 80 h 93"/>
                  <a:gd name="T30" fmla="*/ 3 w 95"/>
                  <a:gd name="T31" fmla="*/ 89 h 93"/>
                  <a:gd name="T32" fmla="*/ 3 w 95"/>
                  <a:gd name="T33" fmla="*/ 89 h 93"/>
                  <a:gd name="T34" fmla="*/ 8 w 95"/>
                  <a:gd name="T35" fmla="*/ 92 h 93"/>
                  <a:gd name="T36" fmla="*/ 8 w 95"/>
                  <a:gd name="T37" fmla="*/ 92 h 93"/>
                  <a:gd name="T38" fmla="*/ 13 w 95"/>
                  <a:gd name="T39" fmla="*/ 90 h 93"/>
                  <a:gd name="T40" fmla="*/ 47 w 95"/>
                  <a:gd name="T41" fmla="*/ 56 h 93"/>
                  <a:gd name="T42" fmla="*/ 81 w 95"/>
                  <a:gd name="T43" fmla="*/ 90 h 93"/>
                  <a:gd name="T44" fmla="*/ 81 w 95"/>
                  <a:gd name="T45" fmla="*/ 90 h 93"/>
                  <a:gd name="T46" fmla="*/ 85 w 95"/>
                  <a:gd name="T47" fmla="*/ 92 h 93"/>
                  <a:gd name="T48" fmla="*/ 85 w 95"/>
                  <a:gd name="T49" fmla="*/ 92 h 93"/>
                  <a:gd name="T50" fmla="*/ 90 w 95"/>
                  <a:gd name="T51" fmla="*/ 89 h 93"/>
                  <a:gd name="T52" fmla="*/ 90 w 95"/>
                  <a:gd name="T53" fmla="*/ 89 h 93"/>
                  <a:gd name="T54" fmla="*/ 90 w 95"/>
                  <a:gd name="T55" fmla="*/ 80 h 93"/>
                  <a:gd name="T56" fmla="*/ 57 w 95"/>
                  <a:gd name="T57" fmla="*/ 46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5" h="93">
                    <a:moveTo>
                      <a:pt x="57" y="46"/>
                    </a:moveTo>
                    <a:lnTo>
                      <a:pt x="90" y="12"/>
                    </a:lnTo>
                    <a:lnTo>
                      <a:pt x="90" y="12"/>
                    </a:lnTo>
                    <a:cubicBezTo>
                      <a:pt x="94" y="10"/>
                      <a:pt x="94" y="6"/>
                      <a:pt x="90" y="2"/>
                    </a:cubicBezTo>
                    <a:lnTo>
                      <a:pt x="90" y="2"/>
                    </a:lnTo>
                    <a:cubicBezTo>
                      <a:pt x="88" y="0"/>
                      <a:pt x="84" y="0"/>
                      <a:pt x="81" y="2"/>
                    </a:cubicBezTo>
                    <a:lnTo>
                      <a:pt x="47" y="37"/>
                    </a:lnTo>
                    <a:lnTo>
                      <a:pt x="13" y="2"/>
                    </a:lnTo>
                    <a:lnTo>
                      <a:pt x="13" y="2"/>
                    </a:lnTo>
                    <a:cubicBezTo>
                      <a:pt x="10" y="0"/>
                      <a:pt x="6" y="0"/>
                      <a:pt x="3" y="2"/>
                    </a:cubicBezTo>
                    <a:lnTo>
                      <a:pt x="3" y="2"/>
                    </a:lnTo>
                    <a:cubicBezTo>
                      <a:pt x="0" y="6"/>
                      <a:pt x="0" y="10"/>
                      <a:pt x="3" y="12"/>
                    </a:cubicBezTo>
                    <a:lnTo>
                      <a:pt x="37" y="46"/>
                    </a:lnTo>
                    <a:lnTo>
                      <a:pt x="3" y="80"/>
                    </a:lnTo>
                    <a:lnTo>
                      <a:pt x="3" y="80"/>
                    </a:lnTo>
                    <a:cubicBezTo>
                      <a:pt x="0" y="83"/>
                      <a:pt x="0" y="87"/>
                      <a:pt x="3" y="89"/>
                    </a:cubicBezTo>
                    <a:lnTo>
                      <a:pt x="3" y="89"/>
                    </a:lnTo>
                    <a:cubicBezTo>
                      <a:pt x="5" y="91"/>
                      <a:pt x="7" y="92"/>
                      <a:pt x="8" y="92"/>
                    </a:cubicBezTo>
                    <a:lnTo>
                      <a:pt x="8" y="92"/>
                    </a:lnTo>
                    <a:cubicBezTo>
                      <a:pt x="10" y="92"/>
                      <a:pt x="11" y="91"/>
                      <a:pt x="13" y="90"/>
                    </a:cubicBezTo>
                    <a:lnTo>
                      <a:pt x="47" y="56"/>
                    </a:lnTo>
                    <a:lnTo>
                      <a:pt x="81" y="90"/>
                    </a:lnTo>
                    <a:lnTo>
                      <a:pt x="81" y="90"/>
                    </a:lnTo>
                    <a:cubicBezTo>
                      <a:pt x="82" y="91"/>
                      <a:pt x="84" y="92"/>
                      <a:pt x="85" y="92"/>
                    </a:cubicBezTo>
                    <a:lnTo>
                      <a:pt x="85" y="92"/>
                    </a:lnTo>
                    <a:cubicBezTo>
                      <a:pt x="87" y="92"/>
                      <a:pt x="89" y="91"/>
                      <a:pt x="90" y="89"/>
                    </a:cubicBezTo>
                    <a:lnTo>
                      <a:pt x="90" y="89"/>
                    </a:lnTo>
                    <a:cubicBezTo>
                      <a:pt x="94" y="87"/>
                      <a:pt x="94" y="83"/>
                      <a:pt x="90" y="80"/>
                    </a:cubicBezTo>
                    <a:lnTo>
                      <a:pt x="57" y="46"/>
                    </a:lnTo>
                  </a:path>
                </a:pathLst>
              </a:custGeom>
              <a:solidFill>
                <a:srgbClr val="20448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06" name="Freeform 107">
                <a:extLst>
                  <a:ext uri="{FF2B5EF4-FFF2-40B4-BE49-F238E27FC236}">
                    <a16:creationId xmlns:a16="http://schemas.microsoft.com/office/drawing/2014/main" id="{0D50079D-9399-A7A2-D5A3-C1D58D45C9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5765" y="9405199"/>
                <a:ext cx="1542255" cy="283162"/>
              </a:xfrm>
              <a:custGeom>
                <a:avLst/>
                <a:gdLst>
                  <a:gd name="connsiteX0" fmla="*/ 0 w 1542255"/>
                  <a:gd name="connsiteY0" fmla="*/ 13018 h 283162"/>
                  <a:gd name="connsiteX1" fmla="*/ 245945 w 1542255"/>
                  <a:gd name="connsiteY1" fmla="*/ 259186 h 283162"/>
                  <a:gd name="connsiteX2" fmla="*/ 231114 w 1542255"/>
                  <a:gd name="connsiteY2" fmla="*/ 266683 h 283162"/>
                  <a:gd name="connsiteX3" fmla="*/ 0 w 1542255"/>
                  <a:gd name="connsiteY3" fmla="*/ 29263 h 283162"/>
                  <a:gd name="connsiteX4" fmla="*/ 1542255 w 1542255"/>
                  <a:gd name="connsiteY4" fmla="*/ 23 h 283162"/>
                  <a:gd name="connsiteX5" fmla="*/ 1542255 w 1542255"/>
                  <a:gd name="connsiteY5" fmla="*/ 16238 h 283162"/>
                  <a:gd name="connsiteX6" fmla="*/ 1538486 w 1542255"/>
                  <a:gd name="connsiteY6" fmla="*/ 16238 h 283162"/>
                  <a:gd name="connsiteX7" fmla="*/ 1279703 w 1542255"/>
                  <a:gd name="connsiteY7" fmla="*/ 283162 h 283162"/>
                  <a:gd name="connsiteX8" fmla="*/ 1263372 w 1542255"/>
                  <a:gd name="connsiteY8" fmla="*/ 279420 h 283162"/>
                  <a:gd name="connsiteX9" fmla="*/ 1331208 w 1542255"/>
                  <a:gd name="connsiteY9" fmla="*/ 138474 h 283162"/>
                  <a:gd name="connsiteX10" fmla="*/ 1542255 w 1542255"/>
                  <a:gd name="connsiteY10" fmla="*/ 23 h 283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42255" h="283162">
                    <a:moveTo>
                      <a:pt x="0" y="13018"/>
                    </a:moveTo>
                    <a:cubicBezTo>
                      <a:pt x="123591" y="4271"/>
                      <a:pt x="241002" y="249189"/>
                      <a:pt x="245945" y="259186"/>
                    </a:cubicBezTo>
                    <a:lnTo>
                      <a:pt x="231114" y="266683"/>
                    </a:lnTo>
                    <a:cubicBezTo>
                      <a:pt x="231114" y="264184"/>
                      <a:pt x="113703" y="21765"/>
                      <a:pt x="0" y="29263"/>
                    </a:cubicBezTo>
                    <a:close/>
                    <a:moveTo>
                      <a:pt x="1542255" y="23"/>
                    </a:moveTo>
                    <a:lnTo>
                      <a:pt x="1542255" y="16238"/>
                    </a:lnTo>
                    <a:cubicBezTo>
                      <a:pt x="1540999" y="16238"/>
                      <a:pt x="1539742" y="16238"/>
                      <a:pt x="1538486" y="16238"/>
                    </a:cubicBezTo>
                    <a:cubicBezTo>
                      <a:pt x="1367639" y="16238"/>
                      <a:pt x="1280959" y="280667"/>
                      <a:pt x="1279703" y="283162"/>
                    </a:cubicBezTo>
                    <a:lnTo>
                      <a:pt x="1263372" y="279420"/>
                    </a:lnTo>
                    <a:cubicBezTo>
                      <a:pt x="1264628" y="275678"/>
                      <a:pt x="1287240" y="208323"/>
                      <a:pt x="1331208" y="138474"/>
                    </a:cubicBezTo>
                    <a:cubicBezTo>
                      <a:pt x="1391507" y="46174"/>
                      <a:pt x="1464369" y="-1224"/>
                      <a:pt x="1542255" y="23"/>
                    </a:cubicBezTo>
                    <a:close/>
                  </a:path>
                </a:pathLst>
              </a:custGeom>
              <a:solidFill>
                <a:srgbClr val="9CCDD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07" name="Freeform 108">
                <a:extLst>
                  <a:ext uri="{FF2B5EF4-FFF2-40B4-BE49-F238E27FC236}">
                    <a16:creationId xmlns:a16="http://schemas.microsoft.com/office/drawing/2014/main" id="{560275C9-1DA3-131D-2120-B2AAFC478D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3070" y="9728061"/>
                <a:ext cx="1623404" cy="322826"/>
              </a:xfrm>
              <a:custGeom>
                <a:avLst/>
                <a:gdLst>
                  <a:gd name="connsiteX0" fmla="*/ 2 w 1623404"/>
                  <a:gd name="connsiteY0" fmla="*/ 10988 h 322826"/>
                  <a:gd name="connsiteX1" fmla="*/ 16298 w 1623404"/>
                  <a:gd name="connsiteY1" fmla="*/ 18403 h 322826"/>
                  <a:gd name="connsiteX2" fmla="*/ 95273 w 1623404"/>
                  <a:gd name="connsiteY2" fmla="*/ 218621 h 322826"/>
                  <a:gd name="connsiteX3" fmla="*/ 299605 w 1623404"/>
                  <a:gd name="connsiteY3" fmla="*/ 290303 h 322826"/>
                  <a:gd name="connsiteX4" fmla="*/ 299605 w 1623404"/>
                  <a:gd name="connsiteY4" fmla="*/ 306370 h 322826"/>
                  <a:gd name="connsiteX5" fmla="*/ 294590 w 1623404"/>
                  <a:gd name="connsiteY5" fmla="*/ 306370 h 322826"/>
                  <a:gd name="connsiteX6" fmla="*/ 83991 w 1623404"/>
                  <a:gd name="connsiteY6" fmla="*/ 230980 h 322826"/>
                  <a:gd name="connsiteX7" fmla="*/ 2 w 1623404"/>
                  <a:gd name="connsiteY7" fmla="*/ 10988 h 322826"/>
                  <a:gd name="connsiteX8" fmla="*/ 1623404 w 1623404"/>
                  <a:gd name="connsiteY8" fmla="*/ 0 h 322826"/>
                  <a:gd name="connsiteX9" fmla="*/ 1317054 w 1623404"/>
                  <a:gd name="connsiteY9" fmla="*/ 322826 h 322826"/>
                  <a:gd name="connsiteX10" fmla="*/ 1317054 w 1623404"/>
                  <a:gd name="connsiteY10" fmla="*/ 305240 h 322826"/>
                  <a:gd name="connsiteX11" fmla="*/ 1559372 w 1623404"/>
                  <a:gd name="connsiteY11" fmla="*/ 154504 h 322826"/>
                  <a:gd name="connsiteX12" fmla="*/ 1608337 w 1623404"/>
                  <a:gd name="connsiteY12" fmla="*/ 8793 h 322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23404" h="322826">
                    <a:moveTo>
                      <a:pt x="2" y="10988"/>
                    </a:moveTo>
                    <a:lnTo>
                      <a:pt x="16298" y="18403"/>
                    </a:lnTo>
                    <a:cubicBezTo>
                      <a:pt x="16298" y="18403"/>
                      <a:pt x="15045" y="139522"/>
                      <a:pt x="95273" y="218621"/>
                    </a:cubicBezTo>
                    <a:cubicBezTo>
                      <a:pt x="144162" y="266821"/>
                      <a:pt x="214362" y="291539"/>
                      <a:pt x="299605" y="290303"/>
                    </a:cubicBezTo>
                    <a:lnTo>
                      <a:pt x="299605" y="306370"/>
                    </a:lnTo>
                    <a:cubicBezTo>
                      <a:pt x="298351" y="306370"/>
                      <a:pt x="295844" y="306370"/>
                      <a:pt x="294590" y="306370"/>
                    </a:cubicBezTo>
                    <a:cubicBezTo>
                      <a:pt x="206840" y="306370"/>
                      <a:pt x="135387" y="280416"/>
                      <a:pt x="83991" y="230980"/>
                    </a:cubicBezTo>
                    <a:cubicBezTo>
                      <a:pt x="-1252" y="146938"/>
                      <a:pt x="2" y="15932"/>
                      <a:pt x="2" y="10988"/>
                    </a:cubicBezTo>
                    <a:close/>
                    <a:moveTo>
                      <a:pt x="1623404" y="0"/>
                    </a:moveTo>
                    <a:cubicBezTo>
                      <a:pt x="1623404" y="2512"/>
                      <a:pt x="1593271" y="306496"/>
                      <a:pt x="1317054" y="322826"/>
                    </a:cubicBezTo>
                    <a:lnTo>
                      <a:pt x="1317054" y="305240"/>
                    </a:lnTo>
                    <a:cubicBezTo>
                      <a:pt x="1425030" y="298959"/>
                      <a:pt x="1507895" y="248714"/>
                      <a:pt x="1559372" y="154504"/>
                    </a:cubicBezTo>
                    <a:cubicBezTo>
                      <a:pt x="1598293" y="84161"/>
                      <a:pt x="1607082" y="8793"/>
                      <a:pt x="1608337" y="8793"/>
                    </a:cubicBezTo>
                    <a:close/>
                  </a:path>
                </a:pathLst>
              </a:custGeom>
              <a:solidFill>
                <a:srgbClr val="9CCDD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08" name="Freeform 158">
                <a:extLst>
                  <a:ext uri="{FF2B5EF4-FFF2-40B4-BE49-F238E27FC236}">
                    <a16:creationId xmlns:a16="http://schemas.microsoft.com/office/drawing/2014/main" id="{742949FE-9EBA-109B-1B8E-F7493C8D00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1959" y="9656651"/>
                <a:ext cx="1049153" cy="703096"/>
              </a:xfrm>
              <a:custGeom>
                <a:avLst/>
                <a:gdLst>
                  <a:gd name="T0" fmla="*/ 507 w 842"/>
                  <a:gd name="T1" fmla="*/ 565 h 566"/>
                  <a:gd name="T2" fmla="*/ 334 w 842"/>
                  <a:gd name="T3" fmla="*/ 565 h 566"/>
                  <a:gd name="T4" fmla="*/ 334 w 842"/>
                  <a:gd name="T5" fmla="*/ 565 h 566"/>
                  <a:gd name="T6" fmla="*/ 0 w 842"/>
                  <a:gd name="T7" fmla="*/ 231 h 566"/>
                  <a:gd name="T8" fmla="*/ 0 w 842"/>
                  <a:gd name="T9" fmla="*/ 0 h 566"/>
                  <a:gd name="T10" fmla="*/ 841 w 842"/>
                  <a:gd name="T11" fmla="*/ 0 h 566"/>
                  <a:gd name="T12" fmla="*/ 841 w 842"/>
                  <a:gd name="T13" fmla="*/ 231 h 566"/>
                  <a:gd name="T14" fmla="*/ 841 w 842"/>
                  <a:gd name="T15" fmla="*/ 231 h 566"/>
                  <a:gd name="T16" fmla="*/ 507 w 842"/>
                  <a:gd name="T17" fmla="*/ 565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2" h="566">
                    <a:moveTo>
                      <a:pt x="507" y="565"/>
                    </a:moveTo>
                    <a:lnTo>
                      <a:pt x="334" y="565"/>
                    </a:lnTo>
                    <a:lnTo>
                      <a:pt x="334" y="565"/>
                    </a:lnTo>
                    <a:cubicBezTo>
                      <a:pt x="150" y="565"/>
                      <a:pt x="0" y="415"/>
                      <a:pt x="0" y="231"/>
                    </a:cubicBezTo>
                    <a:lnTo>
                      <a:pt x="0" y="0"/>
                    </a:lnTo>
                    <a:lnTo>
                      <a:pt x="841" y="0"/>
                    </a:lnTo>
                    <a:lnTo>
                      <a:pt x="841" y="231"/>
                    </a:lnTo>
                    <a:lnTo>
                      <a:pt x="841" y="231"/>
                    </a:lnTo>
                    <a:cubicBezTo>
                      <a:pt x="841" y="415"/>
                      <a:pt x="691" y="565"/>
                      <a:pt x="507" y="56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09" name="Freeform 159">
                <a:extLst>
                  <a:ext uri="{FF2B5EF4-FFF2-40B4-BE49-F238E27FC236}">
                    <a16:creationId xmlns:a16="http://schemas.microsoft.com/office/drawing/2014/main" id="{972A69B7-3E91-8DB2-276C-4445294190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8860" y="9706092"/>
                <a:ext cx="895350" cy="604223"/>
              </a:xfrm>
              <a:custGeom>
                <a:avLst/>
                <a:gdLst>
                  <a:gd name="T0" fmla="*/ 433 w 720"/>
                  <a:gd name="T1" fmla="*/ 483 h 484"/>
                  <a:gd name="T2" fmla="*/ 286 w 720"/>
                  <a:gd name="T3" fmla="*/ 483 h 484"/>
                  <a:gd name="T4" fmla="*/ 286 w 720"/>
                  <a:gd name="T5" fmla="*/ 483 h 484"/>
                  <a:gd name="T6" fmla="*/ 0 w 720"/>
                  <a:gd name="T7" fmla="*/ 198 h 484"/>
                  <a:gd name="T8" fmla="*/ 0 w 720"/>
                  <a:gd name="T9" fmla="*/ 0 h 484"/>
                  <a:gd name="T10" fmla="*/ 719 w 720"/>
                  <a:gd name="T11" fmla="*/ 0 h 484"/>
                  <a:gd name="T12" fmla="*/ 719 w 720"/>
                  <a:gd name="T13" fmla="*/ 198 h 484"/>
                  <a:gd name="T14" fmla="*/ 719 w 720"/>
                  <a:gd name="T15" fmla="*/ 198 h 484"/>
                  <a:gd name="T16" fmla="*/ 433 w 720"/>
                  <a:gd name="T17" fmla="*/ 48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484">
                    <a:moveTo>
                      <a:pt x="433" y="483"/>
                    </a:moveTo>
                    <a:lnTo>
                      <a:pt x="286" y="483"/>
                    </a:lnTo>
                    <a:lnTo>
                      <a:pt x="286" y="483"/>
                    </a:lnTo>
                    <a:cubicBezTo>
                      <a:pt x="128" y="483"/>
                      <a:pt x="0" y="355"/>
                      <a:pt x="0" y="198"/>
                    </a:cubicBezTo>
                    <a:lnTo>
                      <a:pt x="0" y="0"/>
                    </a:lnTo>
                    <a:lnTo>
                      <a:pt x="719" y="0"/>
                    </a:lnTo>
                    <a:lnTo>
                      <a:pt x="719" y="198"/>
                    </a:lnTo>
                    <a:lnTo>
                      <a:pt x="719" y="198"/>
                    </a:lnTo>
                    <a:cubicBezTo>
                      <a:pt x="719" y="355"/>
                      <a:pt x="591" y="483"/>
                      <a:pt x="433" y="483"/>
                    </a:cubicBezTo>
                  </a:path>
                </a:pathLst>
              </a:custGeom>
              <a:solidFill>
                <a:srgbClr val="CBF4F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10" name="Freeform 111">
                <a:extLst>
                  <a:ext uri="{FF2B5EF4-FFF2-40B4-BE49-F238E27FC236}">
                    <a16:creationId xmlns:a16="http://schemas.microsoft.com/office/drawing/2014/main" id="{C60A3449-F740-C443-E28B-6AAB5417B8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8860" y="9799467"/>
                <a:ext cx="894104" cy="504116"/>
              </a:xfrm>
              <a:custGeom>
                <a:avLst/>
                <a:gdLst>
                  <a:gd name="connsiteX0" fmla="*/ 877623 w 894104"/>
                  <a:gd name="connsiteY0" fmla="*/ 247185 h 504116"/>
                  <a:gd name="connsiteX1" fmla="*/ 534709 w 894104"/>
                  <a:gd name="connsiteY1" fmla="*/ 504116 h 504116"/>
                  <a:gd name="connsiteX2" fmla="*/ 351406 w 894104"/>
                  <a:gd name="connsiteY2" fmla="*/ 504116 h 504116"/>
                  <a:gd name="connsiteX3" fmla="*/ 10986 w 894104"/>
                  <a:gd name="connsiteY3" fmla="*/ 257067 h 504116"/>
                  <a:gd name="connsiteX4" fmla="*/ 877623 w 894104"/>
                  <a:gd name="connsiteY4" fmla="*/ 247185 h 504116"/>
                  <a:gd name="connsiteX5" fmla="*/ 894104 w 894104"/>
                  <a:gd name="connsiteY5" fmla="*/ 82395 h 504116"/>
                  <a:gd name="connsiteX6" fmla="*/ 894104 w 894104"/>
                  <a:gd name="connsiteY6" fmla="*/ 157545 h 504116"/>
                  <a:gd name="connsiteX7" fmla="*/ 894104 w 894104"/>
                  <a:gd name="connsiteY7" fmla="*/ 169008 h 504116"/>
                  <a:gd name="connsiteX8" fmla="*/ 670136 w 894104"/>
                  <a:gd name="connsiteY8" fmla="*/ 121880 h 504116"/>
                  <a:gd name="connsiteX9" fmla="*/ 0 w 894104"/>
                  <a:gd name="connsiteY9" fmla="*/ 0 h 504116"/>
                  <a:gd name="connsiteX10" fmla="*/ 366781 w 894104"/>
                  <a:gd name="connsiteY10" fmla="*/ 74793 h 504116"/>
                  <a:gd name="connsiteX11" fmla="*/ 0 w 894104"/>
                  <a:gd name="connsiteY11" fmla="*/ 136098 h 504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94104" h="504116">
                    <a:moveTo>
                      <a:pt x="877623" y="247185"/>
                    </a:moveTo>
                    <a:cubicBezTo>
                      <a:pt x="835227" y="395414"/>
                      <a:pt x="698061" y="504116"/>
                      <a:pt x="534709" y="504116"/>
                    </a:cubicBezTo>
                    <a:lnTo>
                      <a:pt x="351406" y="504116"/>
                    </a:lnTo>
                    <a:cubicBezTo>
                      <a:pt x="190548" y="504116"/>
                      <a:pt x="55877" y="400355"/>
                      <a:pt x="10986" y="257067"/>
                    </a:cubicBezTo>
                    <a:cubicBezTo>
                      <a:pt x="291552" y="357122"/>
                      <a:pt x="599551" y="354651"/>
                      <a:pt x="877623" y="247185"/>
                    </a:cubicBezTo>
                    <a:close/>
                    <a:moveTo>
                      <a:pt x="894104" y="82395"/>
                    </a:moveTo>
                    <a:lnTo>
                      <a:pt x="894104" y="157545"/>
                    </a:lnTo>
                    <a:cubicBezTo>
                      <a:pt x="894104" y="161366"/>
                      <a:pt x="894104" y="165187"/>
                      <a:pt x="894104" y="169008"/>
                    </a:cubicBezTo>
                    <a:lnTo>
                      <a:pt x="670136" y="121880"/>
                    </a:lnTo>
                    <a:close/>
                    <a:moveTo>
                      <a:pt x="0" y="0"/>
                    </a:moveTo>
                    <a:lnTo>
                      <a:pt x="366781" y="74793"/>
                    </a:lnTo>
                    <a:lnTo>
                      <a:pt x="0" y="136098"/>
                    </a:lnTo>
                    <a:close/>
                  </a:path>
                </a:pathLst>
              </a:custGeom>
              <a:solidFill>
                <a:srgbClr val="9CCDD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11" name="Freeform 163">
                <a:extLst>
                  <a:ext uri="{FF2B5EF4-FFF2-40B4-BE49-F238E27FC236}">
                    <a16:creationId xmlns:a16="http://schemas.microsoft.com/office/drawing/2014/main" id="{01E64C87-B2F9-837B-F84C-500A609BCB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6730" y="13430301"/>
                <a:ext cx="1224924" cy="280139"/>
              </a:xfrm>
              <a:custGeom>
                <a:avLst/>
                <a:gdLst>
                  <a:gd name="T0" fmla="*/ 0 w 982"/>
                  <a:gd name="T1" fmla="*/ 0 h 225"/>
                  <a:gd name="T2" fmla="*/ 981 w 982"/>
                  <a:gd name="T3" fmla="*/ 0 h 225"/>
                  <a:gd name="T4" fmla="*/ 981 w 982"/>
                  <a:gd name="T5" fmla="*/ 224 h 225"/>
                  <a:gd name="T6" fmla="*/ 0 w 982"/>
                  <a:gd name="T7" fmla="*/ 224 h 225"/>
                  <a:gd name="T8" fmla="*/ 0 w 982"/>
                  <a:gd name="T9" fmla="*/ 0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2" h="225">
                    <a:moveTo>
                      <a:pt x="0" y="0"/>
                    </a:moveTo>
                    <a:lnTo>
                      <a:pt x="981" y="0"/>
                    </a:lnTo>
                    <a:lnTo>
                      <a:pt x="981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26266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12" name="Freeform 164">
                <a:extLst>
                  <a:ext uri="{FF2B5EF4-FFF2-40B4-BE49-F238E27FC236}">
                    <a16:creationId xmlns:a16="http://schemas.microsoft.com/office/drawing/2014/main" id="{D0F01D8E-BE0A-A0E7-F10B-F0D0AAEB9D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09272" y="13430301"/>
                <a:ext cx="1197460" cy="280139"/>
              </a:xfrm>
              <a:custGeom>
                <a:avLst/>
                <a:gdLst>
                  <a:gd name="T0" fmla="*/ 0 w 962"/>
                  <a:gd name="T1" fmla="*/ 0 h 225"/>
                  <a:gd name="T2" fmla="*/ 961 w 962"/>
                  <a:gd name="T3" fmla="*/ 0 h 225"/>
                  <a:gd name="T4" fmla="*/ 961 w 962"/>
                  <a:gd name="T5" fmla="*/ 224 h 225"/>
                  <a:gd name="T6" fmla="*/ 0 w 962"/>
                  <a:gd name="T7" fmla="*/ 224 h 225"/>
                  <a:gd name="T8" fmla="*/ 0 w 962"/>
                  <a:gd name="T9" fmla="*/ 0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2" h="225">
                    <a:moveTo>
                      <a:pt x="0" y="0"/>
                    </a:moveTo>
                    <a:lnTo>
                      <a:pt x="961" y="0"/>
                    </a:lnTo>
                    <a:lnTo>
                      <a:pt x="961" y="224"/>
                    </a:lnTo>
                    <a:lnTo>
                      <a:pt x="0" y="224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20448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13" name="Freeform 165">
                <a:extLst>
                  <a:ext uri="{FF2B5EF4-FFF2-40B4-BE49-F238E27FC236}">
                    <a16:creationId xmlns:a16="http://schemas.microsoft.com/office/drawing/2014/main" id="{73C56906-7C13-A3A1-71F2-9A5245B963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11240" y="9673132"/>
                <a:ext cx="796474" cy="351547"/>
              </a:xfrm>
              <a:custGeom>
                <a:avLst/>
                <a:gdLst>
                  <a:gd name="T0" fmla="*/ 638 w 639"/>
                  <a:gd name="T1" fmla="*/ 280 h 281"/>
                  <a:gd name="T2" fmla="*/ 0 w 639"/>
                  <a:gd name="T3" fmla="*/ 280 h 281"/>
                  <a:gd name="T4" fmla="*/ 0 w 639"/>
                  <a:gd name="T5" fmla="*/ 66 h 281"/>
                  <a:gd name="T6" fmla="*/ 139 w 639"/>
                  <a:gd name="T7" fmla="*/ 0 h 281"/>
                  <a:gd name="T8" fmla="*/ 525 w 639"/>
                  <a:gd name="T9" fmla="*/ 0 h 281"/>
                  <a:gd name="T10" fmla="*/ 638 w 639"/>
                  <a:gd name="T11" fmla="*/ 66 h 281"/>
                  <a:gd name="T12" fmla="*/ 638 w 639"/>
                  <a:gd name="T13" fmla="*/ 28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9" h="281">
                    <a:moveTo>
                      <a:pt x="638" y="280"/>
                    </a:moveTo>
                    <a:lnTo>
                      <a:pt x="0" y="280"/>
                    </a:lnTo>
                    <a:lnTo>
                      <a:pt x="0" y="66"/>
                    </a:lnTo>
                    <a:lnTo>
                      <a:pt x="139" y="0"/>
                    </a:lnTo>
                    <a:lnTo>
                      <a:pt x="525" y="0"/>
                    </a:lnTo>
                    <a:lnTo>
                      <a:pt x="638" y="66"/>
                    </a:lnTo>
                    <a:lnTo>
                      <a:pt x="638" y="280"/>
                    </a:lnTo>
                  </a:path>
                </a:pathLst>
              </a:custGeom>
              <a:solidFill>
                <a:srgbClr val="20448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14" name="Freeform 166">
                <a:extLst>
                  <a:ext uri="{FF2B5EF4-FFF2-40B4-BE49-F238E27FC236}">
                    <a16:creationId xmlns:a16="http://schemas.microsoft.com/office/drawing/2014/main" id="{FBEB4564-3885-B0E2-7B0D-ED657DBDBF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09272" y="9876370"/>
                <a:ext cx="2422382" cy="3553933"/>
              </a:xfrm>
              <a:custGeom>
                <a:avLst/>
                <a:gdLst>
                  <a:gd name="T0" fmla="*/ 1942 w 1943"/>
                  <a:gd name="T1" fmla="*/ 2851 h 2852"/>
                  <a:gd name="T2" fmla="*/ 0 w 1943"/>
                  <a:gd name="T3" fmla="*/ 2851 h 2852"/>
                  <a:gd name="T4" fmla="*/ 143 w 1943"/>
                  <a:gd name="T5" fmla="*/ 2435 h 2852"/>
                  <a:gd name="T6" fmla="*/ 0 w 1943"/>
                  <a:gd name="T7" fmla="*/ 199 h 2852"/>
                  <a:gd name="T8" fmla="*/ 296 w 1943"/>
                  <a:gd name="T9" fmla="*/ 82 h 2852"/>
                  <a:gd name="T10" fmla="*/ 296 w 1943"/>
                  <a:gd name="T11" fmla="*/ 82 h 2852"/>
                  <a:gd name="T12" fmla="*/ 729 w 1943"/>
                  <a:gd name="T13" fmla="*/ 0 h 2852"/>
                  <a:gd name="T14" fmla="*/ 1217 w 1943"/>
                  <a:gd name="T15" fmla="*/ 0 h 2852"/>
                  <a:gd name="T16" fmla="*/ 1217 w 1943"/>
                  <a:gd name="T17" fmla="*/ 0 h 2852"/>
                  <a:gd name="T18" fmla="*/ 1655 w 1943"/>
                  <a:gd name="T19" fmla="*/ 84 h 2852"/>
                  <a:gd name="T20" fmla="*/ 1942 w 1943"/>
                  <a:gd name="T21" fmla="*/ 199 h 2852"/>
                  <a:gd name="T22" fmla="*/ 1799 w 1943"/>
                  <a:gd name="T23" fmla="*/ 2443 h 2852"/>
                  <a:gd name="T24" fmla="*/ 1942 w 1943"/>
                  <a:gd name="T25" fmla="*/ 2851 h 2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43" h="2852">
                    <a:moveTo>
                      <a:pt x="1942" y="2851"/>
                    </a:moveTo>
                    <a:lnTo>
                      <a:pt x="0" y="2851"/>
                    </a:lnTo>
                    <a:lnTo>
                      <a:pt x="143" y="2435"/>
                    </a:lnTo>
                    <a:lnTo>
                      <a:pt x="0" y="199"/>
                    </a:lnTo>
                    <a:lnTo>
                      <a:pt x="296" y="82"/>
                    </a:lnTo>
                    <a:lnTo>
                      <a:pt x="296" y="82"/>
                    </a:lnTo>
                    <a:cubicBezTo>
                      <a:pt x="434" y="28"/>
                      <a:pt x="581" y="0"/>
                      <a:pt x="729" y="0"/>
                    </a:cubicBezTo>
                    <a:lnTo>
                      <a:pt x="1217" y="0"/>
                    </a:lnTo>
                    <a:lnTo>
                      <a:pt x="1217" y="0"/>
                    </a:lnTo>
                    <a:cubicBezTo>
                      <a:pt x="1367" y="0"/>
                      <a:pt x="1516" y="28"/>
                      <a:pt x="1655" y="84"/>
                    </a:cubicBezTo>
                    <a:lnTo>
                      <a:pt x="1942" y="199"/>
                    </a:lnTo>
                    <a:lnTo>
                      <a:pt x="1799" y="2443"/>
                    </a:lnTo>
                    <a:lnTo>
                      <a:pt x="1942" y="2851"/>
                    </a:lnTo>
                  </a:path>
                </a:pathLst>
              </a:custGeom>
              <a:solidFill>
                <a:srgbClr val="3092D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15" name="Freeform 116">
                <a:extLst>
                  <a:ext uri="{FF2B5EF4-FFF2-40B4-BE49-F238E27FC236}">
                    <a16:creationId xmlns:a16="http://schemas.microsoft.com/office/drawing/2014/main" id="{D174D601-3D5B-5D8F-C487-D53201782D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94905" y="8705678"/>
                <a:ext cx="1860855" cy="334517"/>
              </a:xfrm>
              <a:custGeom>
                <a:avLst/>
                <a:gdLst>
                  <a:gd name="connsiteX0" fmla="*/ 1750870 w 1860855"/>
                  <a:gd name="connsiteY0" fmla="*/ 365 h 334517"/>
                  <a:gd name="connsiteX1" fmla="*/ 1860855 w 1860855"/>
                  <a:gd name="connsiteY1" fmla="*/ 123247 h 334517"/>
                  <a:gd name="connsiteX2" fmla="*/ 1684973 w 1860855"/>
                  <a:gd name="connsiteY2" fmla="*/ 334517 h 334517"/>
                  <a:gd name="connsiteX3" fmla="*/ 1549007 w 1860855"/>
                  <a:gd name="connsiteY3" fmla="*/ 173252 h 334517"/>
                  <a:gd name="connsiteX4" fmla="*/ 1684973 w 1860855"/>
                  <a:gd name="connsiteY4" fmla="*/ 11987 h 334517"/>
                  <a:gd name="connsiteX5" fmla="*/ 1750870 w 1860855"/>
                  <a:gd name="connsiteY5" fmla="*/ 365 h 334517"/>
                  <a:gd name="connsiteX6" fmla="*/ 109985 w 1860855"/>
                  <a:gd name="connsiteY6" fmla="*/ 365 h 334517"/>
                  <a:gd name="connsiteX7" fmla="*/ 175882 w 1860855"/>
                  <a:gd name="connsiteY7" fmla="*/ 11987 h 334517"/>
                  <a:gd name="connsiteX8" fmla="*/ 311848 w 1860855"/>
                  <a:gd name="connsiteY8" fmla="*/ 173252 h 334517"/>
                  <a:gd name="connsiteX9" fmla="*/ 175882 w 1860855"/>
                  <a:gd name="connsiteY9" fmla="*/ 334517 h 334517"/>
                  <a:gd name="connsiteX10" fmla="*/ 0 w 1860855"/>
                  <a:gd name="connsiteY10" fmla="*/ 123247 h 334517"/>
                  <a:gd name="connsiteX11" fmla="*/ 109985 w 1860855"/>
                  <a:gd name="connsiteY11" fmla="*/ 365 h 334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60855" h="334517">
                    <a:moveTo>
                      <a:pt x="1750870" y="365"/>
                    </a:moveTo>
                    <a:cubicBezTo>
                      <a:pt x="1813142" y="5111"/>
                      <a:pt x="1860855" y="55741"/>
                      <a:pt x="1860855" y="123247"/>
                    </a:cubicBezTo>
                    <a:cubicBezTo>
                      <a:pt x="1860855" y="212005"/>
                      <a:pt x="1773538" y="334517"/>
                      <a:pt x="1684973" y="334517"/>
                    </a:cubicBezTo>
                    <a:cubicBezTo>
                      <a:pt x="1595161" y="334517"/>
                      <a:pt x="1549007" y="263260"/>
                      <a:pt x="1549007" y="173252"/>
                    </a:cubicBezTo>
                    <a:cubicBezTo>
                      <a:pt x="1549007" y="84493"/>
                      <a:pt x="1602645" y="45740"/>
                      <a:pt x="1684973" y="11987"/>
                    </a:cubicBezTo>
                    <a:cubicBezTo>
                      <a:pt x="1707738" y="2299"/>
                      <a:pt x="1730113" y="-1217"/>
                      <a:pt x="1750870" y="365"/>
                    </a:cubicBezTo>
                    <a:close/>
                    <a:moveTo>
                      <a:pt x="109985" y="365"/>
                    </a:moveTo>
                    <a:cubicBezTo>
                      <a:pt x="130742" y="-1217"/>
                      <a:pt x="153117" y="2299"/>
                      <a:pt x="175882" y="11987"/>
                    </a:cubicBezTo>
                    <a:cubicBezTo>
                      <a:pt x="258210" y="45740"/>
                      <a:pt x="311848" y="84493"/>
                      <a:pt x="311848" y="173252"/>
                    </a:cubicBezTo>
                    <a:cubicBezTo>
                      <a:pt x="311848" y="263260"/>
                      <a:pt x="265694" y="334517"/>
                      <a:pt x="175882" y="334517"/>
                    </a:cubicBezTo>
                    <a:cubicBezTo>
                      <a:pt x="87318" y="334517"/>
                      <a:pt x="0" y="212005"/>
                      <a:pt x="0" y="123247"/>
                    </a:cubicBezTo>
                    <a:cubicBezTo>
                      <a:pt x="0" y="55741"/>
                      <a:pt x="47713" y="5111"/>
                      <a:pt x="109985" y="365"/>
                    </a:cubicBezTo>
                    <a:close/>
                  </a:path>
                </a:pathLst>
              </a:custGeom>
              <a:solidFill>
                <a:srgbClr val="F1786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16" name="Freeform 169">
                <a:extLst>
                  <a:ext uri="{FF2B5EF4-FFF2-40B4-BE49-F238E27FC236}">
                    <a16:creationId xmlns:a16="http://schemas.microsoft.com/office/drawing/2014/main" id="{5A646722-90A6-343F-5D83-1E220F5496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26733" y="7898912"/>
                <a:ext cx="1598443" cy="1697319"/>
              </a:xfrm>
              <a:custGeom>
                <a:avLst/>
                <a:gdLst>
                  <a:gd name="T0" fmla="*/ 1281 w 1282"/>
                  <a:gd name="T1" fmla="*/ 640 h 1363"/>
                  <a:gd name="T2" fmla="*/ 1281 w 1282"/>
                  <a:gd name="T3" fmla="*/ 640 h 1363"/>
                  <a:gd name="T4" fmla="*/ 640 w 1282"/>
                  <a:gd name="T5" fmla="*/ 1362 h 1363"/>
                  <a:gd name="T6" fmla="*/ 640 w 1282"/>
                  <a:gd name="T7" fmla="*/ 1362 h 1363"/>
                  <a:gd name="T8" fmla="*/ 0 w 1282"/>
                  <a:gd name="T9" fmla="*/ 640 h 1363"/>
                  <a:gd name="T10" fmla="*/ 0 w 1282"/>
                  <a:gd name="T11" fmla="*/ 640 h 1363"/>
                  <a:gd name="T12" fmla="*/ 640 w 1282"/>
                  <a:gd name="T13" fmla="*/ 0 h 1363"/>
                  <a:gd name="T14" fmla="*/ 640 w 1282"/>
                  <a:gd name="T15" fmla="*/ 0 h 1363"/>
                  <a:gd name="T16" fmla="*/ 1281 w 1282"/>
                  <a:gd name="T17" fmla="*/ 640 h 1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2" h="1363">
                    <a:moveTo>
                      <a:pt x="1281" y="640"/>
                    </a:moveTo>
                    <a:lnTo>
                      <a:pt x="1281" y="640"/>
                    </a:lnTo>
                    <a:cubicBezTo>
                      <a:pt x="1281" y="994"/>
                      <a:pt x="994" y="1362"/>
                      <a:pt x="640" y="1362"/>
                    </a:cubicBezTo>
                    <a:lnTo>
                      <a:pt x="640" y="1362"/>
                    </a:lnTo>
                    <a:cubicBezTo>
                      <a:pt x="286" y="1362"/>
                      <a:pt x="0" y="994"/>
                      <a:pt x="0" y="640"/>
                    </a:cubicBezTo>
                    <a:lnTo>
                      <a:pt x="0" y="640"/>
                    </a:lnTo>
                    <a:cubicBezTo>
                      <a:pt x="0" y="287"/>
                      <a:pt x="286" y="0"/>
                      <a:pt x="640" y="0"/>
                    </a:cubicBezTo>
                    <a:lnTo>
                      <a:pt x="640" y="0"/>
                    </a:lnTo>
                    <a:cubicBezTo>
                      <a:pt x="994" y="0"/>
                      <a:pt x="1281" y="287"/>
                      <a:pt x="1281" y="640"/>
                    </a:cubicBezTo>
                  </a:path>
                </a:pathLst>
              </a:custGeom>
              <a:solidFill>
                <a:srgbClr val="FDAE7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17" name="Freeform 118">
                <a:extLst>
                  <a:ext uri="{FF2B5EF4-FFF2-40B4-BE49-F238E27FC236}">
                    <a16:creationId xmlns:a16="http://schemas.microsoft.com/office/drawing/2014/main" id="{177E8958-9AA1-1F6D-A0AF-EEC4B94519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81794" y="8516889"/>
                <a:ext cx="898073" cy="298117"/>
              </a:xfrm>
              <a:custGeom>
                <a:avLst/>
                <a:gdLst>
                  <a:gd name="connsiteX0" fmla="*/ 720936 w 898073"/>
                  <a:gd name="connsiteY0" fmla="*/ 134559 h 298117"/>
                  <a:gd name="connsiteX1" fmla="*/ 802710 w 898073"/>
                  <a:gd name="connsiteY1" fmla="*/ 215723 h 298117"/>
                  <a:gd name="connsiteX2" fmla="*/ 720936 w 898073"/>
                  <a:gd name="connsiteY2" fmla="*/ 298117 h 298117"/>
                  <a:gd name="connsiteX3" fmla="*/ 639161 w 898073"/>
                  <a:gd name="connsiteY3" fmla="*/ 215723 h 298117"/>
                  <a:gd name="connsiteX4" fmla="*/ 720936 w 898073"/>
                  <a:gd name="connsiteY4" fmla="*/ 134559 h 298117"/>
                  <a:gd name="connsiteX5" fmla="*/ 166769 w 898073"/>
                  <a:gd name="connsiteY5" fmla="*/ 134559 h 298117"/>
                  <a:gd name="connsiteX6" fmla="*/ 247933 w 898073"/>
                  <a:gd name="connsiteY6" fmla="*/ 215723 h 298117"/>
                  <a:gd name="connsiteX7" fmla="*/ 166769 w 898073"/>
                  <a:gd name="connsiteY7" fmla="*/ 298117 h 298117"/>
                  <a:gd name="connsiteX8" fmla="*/ 84375 w 898073"/>
                  <a:gd name="connsiteY8" fmla="*/ 215723 h 298117"/>
                  <a:gd name="connsiteX9" fmla="*/ 166769 w 898073"/>
                  <a:gd name="connsiteY9" fmla="*/ 134559 h 298117"/>
                  <a:gd name="connsiteX10" fmla="*/ 164747 w 898073"/>
                  <a:gd name="connsiteY10" fmla="*/ 1346 h 298117"/>
                  <a:gd name="connsiteX11" fmla="*/ 256880 w 898073"/>
                  <a:gd name="connsiteY11" fmla="*/ 24699 h 298117"/>
                  <a:gd name="connsiteX12" fmla="*/ 270455 w 898073"/>
                  <a:gd name="connsiteY12" fmla="*/ 57912 h 298117"/>
                  <a:gd name="connsiteX13" fmla="*/ 247007 w 898073"/>
                  <a:gd name="connsiteY13" fmla="*/ 74518 h 298117"/>
                  <a:gd name="connsiteX14" fmla="*/ 237134 w 898073"/>
                  <a:gd name="connsiteY14" fmla="*/ 73241 h 298117"/>
                  <a:gd name="connsiteX15" fmla="*/ 35977 w 898073"/>
                  <a:gd name="connsiteY15" fmla="*/ 71963 h 298117"/>
                  <a:gd name="connsiteX16" fmla="*/ 2656 w 898073"/>
                  <a:gd name="connsiteY16" fmla="*/ 59189 h 298117"/>
                  <a:gd name="connsiteX17" fmla="*/ 13763 w 898073"/>
                  <a:gd name="connsiteY17" fmla="*/ 24699 h 298117"/>
                  <a:gd name="connsiteX18" fmla="*/ 164747 w 898073"/>
                  <a:gd name="connsiteY18" fmla="*/ 1346 h 298117"/>
                  <a:gd name="connsiteX19" fmla="*/ 733153 w 898073"/>
                  <a:gd name="connsiteY19" fmla="*/ 1346 h 298117"/>
                  <a:gd name="connsiteX20" fmla="*/ 884310 w 898073"/>
                  <a:gd name="connsiteY20" fmla="*/ 24699 h 298117"/>
                  <a:gd name="connsiteX21" fmla="*/ 895417 w 898073"/>
                  <a:gd name="connsiteY21" fmla="*/ 59189 h 298117"/>
                  <a:gd name="connsiteX22" fmla="*/ 862096 w 898073"/>
                  <a:gd name="connsiteY22" fmla="*/ 71963 h 298117"/>
                  <a:gd name="connsiteX23" fmla="*/ 660939 w 898073"/>
                  <a:gd name="connsiteY23" fmla="*/ 73241 h 298117"/>
                  <a:gd name="connsiteX24" fmla="*/ 651066 w 898073"/>
                  <a:gd name="connsiteY24" fmla="*/ 74518 h 298117"/>
                  <a:gd name="connsiteX25" fmla="*/ 627619 w 898073"/>
                  <a:gd name="connsiteY25" fmla="*/ 57912 h 298117"/>
                  <a:gd name="connsiteX26" fmla="*/ 641194 w 898073"/>
                  <a:gd name="connsiteY26" fmla="*/ 24699 h 298117"/>
                  <a:gd name="connsiteX27" fmla="*/ 733153 w 898073"/>
                  <a:gd name="connsiteY27" fmla="*/ 1346 h 298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898073" h="298117">
                    <a:moveTo>
                      <a:pt x="720936" y="134559"/>
                    </a:moveTo>
                    <a:cubicBezTo>
                      <a:pt x="766779" y="134559"/>
                      <a:pt x="802710" y="170222"/>
                      <a:pt x="802710" y="215723"/>
                    </a:cubicBezTo>
                    <a:cubicBezTo>
                      <a:pt x="802710" y="259995"/>
                      <a:pt x="766779" y="298117"/>
                      <a:pt x="720936" y="298117"/>
                    </a:cubicBezTo>
                    <a:cubicBezTo>
                      <a:pt x="676331" y="298117"/>
                      <a:pt x="639161" y="259995"/>
                      <a:pt x="639161" y="215723"/>
                    </a:cubicBezTo>
                    <a:cubicBezTo>
                      <a:pt x="639161" y="170222"/>
                      <a:pt x="676331" y="134559"/>
                      <a:pt x="720936" y="134559"/>
                    </a:cubicBezTo>
                    <a:close/>
                    <a:moveTo>
                      <a:pt x="166769" y="134559"/>
                    </a:moveTo>
                    <a:cubicBezTo>
                      <a:pt x="211041" y="134559"/>
                      <a:pt x="247933" y="170222"/>
                      <a:pt x="247933" y="215723"/>
                    </a:cubicBezTo>
                    <a:cubicBezTo>
                      <a:pt x="247933" y="259995"/>
                      <a:pt x="211041" y="298117"/>
                      <a:pt x="166769" y="298117"/>
                    </a:cubicBezTo>
                    <a:cubicBezTo>
                      <a:pt x="121268" y="298117"/>
                      <a:pt x="84375" y="259995"/>
                      <a:pt x="84375" y="215723"/>
                    </a:cubicBezTo>
                    <a:cubicBezTo>
                      <a:pt x="84375" y="170222"/>
                      <a:pt x="121268" y="134559"/>
                      <a:pt x="166769" y="134559"/>
                    </a:cubicBezTo>
                    <a:close/>
                    <a:moveTo>
                      <a:pt x="164747" y="1346"/>
                    </a:moveTo>
                    <a:cubicBezTo>
                      <a:pt x="193324" y="4020"/>
                      <a:pt x="224485" y="10967"/>
                      <a:pt x="256880" y="24699"/>
                    </a:cubicBezTo>
                    <a:cubicBezTo>
                      <a:pt x="269221" y="29808"/>
                      <a:pt x="275391" y="45137"/>
                      <a:pt x="270455" y="57912"/>
                    </a:cubicBezTo>
                    <a:cubicBezTo>
                      <a:pt x="266752" y="68131"/>
                      <a:pt x="256880" y="74518"/>
                      <a:pt x="247007" y="74518"/>
                    </a:cubicBezTo>
                    <a:cubicBezTo>
                      <a:pt x="243305" y="74518"/>
                      <a:pt x="240837" y="73241"/>
                      <a:pt x="237134" y="73241"/>
                    </a:cubicBezTo>
                    <a:cubicBezTo>
                      <a:pt x="129768" y="27253"/>
                      <a:pt x="35977" y="70686"/>
                      <a:pt x="35977" y="71963"/>
                    </a:cubicBezTo>
                    <a:cubicBezTo>
                      <a:pt x="23636" y="78351"/>
                      <a:pt x="7593" y="73241"/>
                      <a:pt x="2656" y="59189"/>
                    </a:cubicBezTo>
                    <a:cubicBezTo>
                      <a:pt x="-3514" y="47692"/>
                      <a:pt x="1422" y="31086"/>
                      <a:pt x="13763" y="24699"/>
                    </a:cubicBezTo>
                    <a:cubicBezTo>
                      <a:pt x="16540" y="23741"/>
                      <a:pt x="79016" y="-6678"/>
                      <a:pt x="164747" y="1346"/>
                    </a:cubicBezTo>
                    <a:close/>
                    <a:moveTo>
                      <a:pt x="733153" y="1346"/>
                    </a:moveTo>
                    <a:cubicBezTo>
                      <a:pt x="818594" y="-6678"/>
                      <a:pt x="880607" y="23741"/>
                      <a:pt x="884310" y="24699"/>
                    </a:cubicBezTo>
                    <a:cubicBezTo>
                      <a:pt x="896651" y="31086"/>
                      <a:pt x="901587" y="47692"/>
                      <a:pt x="895417" y="59189"/>
                    </a:cubicBezTo>
                    <a:cubicBezTo>
                      <a:pt x="890480" y="73241"/>
                      <a:pt x="874437" y="78351"/>
                      <a:pt x="862096" y="71963"/>
                    </a:cubicBezTo>
                    <a:cubicBezTo>
                      <a:pt x="860862" y="70686"/>
                      <a:pt x="768305" y="27253"/>
                      <a:pt x="660939" y="73241"/>
                    </a:cubicBezTo>
                    <a:cubicBezTo>
                      <a:pt x="657237" y="73241"/>
                      <a:pt x="653535" y="74518"/>
                      <a:pt x="651066" y="74518"/>
                    </a:cubicBezTo>
                    <a:cubicBezTo>
                      <a:pt x="641194" y="74518"/>
                      <a:pt x="632555" y="68131"/>
                      <a:pt x="627619" y="57912"/>
                    </a:cubicBezTo>
                    <a:cubicBezTo>
                      <a:pt x="622682" y="45137"/>
                      <a:pt x="628853" y="29808"/>
                      <a:pt x="641194" y="24699"/>
                    </a:cubicBezTo>
                    <a:cubicBezTo>
                      <a:pt x="673589" y="10967"/>
                      <a:pt x="704672" y="4020"/>
                      <a:pt x="733153" y="1346"/>
                    </a:cubicBezTo>
                    <a:close/>
                  </a:path>
                </a:pathLst>
              </a:custGeom>
              <a:solidFill>
                <a:srgbClr val="0F125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18" name="Freeform 119">
                <a:extLst>
                  <a:ext uri="{FF2B5EF4-FFF2-40B4-BE49-F238E27FC236}">
                    <a16:creationId xmlns:a16="http://schemas.microsoft.com/office/drawing/2014/main" id="{0B9AFD7B-5E2C-1549-447F-8DE2FA1DAF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24479" y="8827220"/>
                <a:ext cx="1207199" cy="240443"/>
              </a:xfrm>
              <a:custGeom>
                <a:avLst/>
                <a:gdLst>
                  <a:gd name="connsiteX0" fmla="*/ 1087601 w 1207199"/>
                  <a:gd name="connsiteY0" fmla="*/ 0 h 240443"/>
                  <a:gd name="connsiteX1" fmla="*/ 1207199 w 1207199"/>
                  <a:gd name="connsiteY1" fmla="*/ 119599 h 240443"/>
                  <a:gd name="connsiteX2" fmla="*/ 1087601 w 1207199"/>
                  <a:gd name="connsiteY2" fmla="*/ 240443 h 240443"/>
                  <a:gd name="connsiteX3" fmla="*/ 966756 w 1207199"/>
                  <a:gd name="connsiteY3" fmla="*/ 119599 h 240443"/>
                  <a:gd name="connsiteX4" fmla="*/ 1087601 w 1207199"/>
                  <a:gd name="connsiteY4" fmla="*/ 0 h 240443"/>
                  <a:gd name="connsiteX5" fmla="*/ 119599 w 1207199"/>
                  <a:gd name="connsiteY5" fmla="*/ 0 h 240443"/>
                  <a:gd name="connsiteX6" fmla="*/ 240443 w 1207199"/>
                  <a:gd name="connsiteY6" fmla="*/ 119599 h 240443"/>
                  <a:gd name="connsiteX7" fmla="*/ 119599 w 1207199"/>
                  <a:gd name="connsiteY7" fmla="*/ 240443 h 240443"/>
                  <a:gd name="connsiteX8" fmla="*/ 0 w 1207199"/>
                  <a:gd name="connsiteY8" fmla="*/ 119599 h 240443"/>
                  <a:gd name="connsiteX9" fmla="*/ 119599 w 1207199"/>
                  <a:gd name="connsiteY9" fmla="*/ 0 h 240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7199" h="240443">
                    <a:moveTo>
                      <a:pt x="1087601" y="0"/>
                    </a:moveTo>
                    <a:cubicBezTo>
                      <a:pt x="1153629" y="0"/>
                      <a:pt x="1207199" y="53570"/>
                      <a:pt x="1207199" y="119599"/>
                    </a:cubicBezTo>
                    <a:cubicBezTo>
                      <a:pt x="1207199" y="186873"/>
                      <a:pt x="1153629" y="240443"/>
                      <a:pt x="1087601" y="240443"/>
                    </a:cubicBezTo>
                    <a:cubicBezTo>
                      <a:pt x="1020326" y="240443"/>
                      <a:pt x="966756" y="186873"/>
                      <a:pt x="966756" y="119599"/>
                    </a:cubicBezTo>
                    <a:cubicBezTo>
                      <a:pt x="966756" y="53570"/>
                      <a:pt x="1020326" y="0"/>
                      <a:pt x="1087601" y="0"/>
                    </a:cubicBezTo>
                    <a:close/>
                    <a:moveTo>
                      <a:pt x="119599" y="0"/>
                    </a:moveTo>
                    <a:cubicBezTo>
                      <a:pt x="185627" y="0"/>
                      <a:pt x="240443" y="53570"/>
                      <a:pt x="240443" y="119599"/>
                    </a:cubicBezTo>
                    <a:cubicBezTo>
                      <a:pt x="240443" y="186873"/>
                      <a:pt x="185627" y="240443"/>
                      <a:pt x="119599" y="240443"/>
                    </a:cubicBezTo>
                    <a:cubicBezTo>
                      <a:pt x="53570" y="240443"/>
                      <a:pt x="0" y="186873"/>
                      <a:pt x="0" y="119599"/>
                    </a:cubicBezTo>
                    <a:cubicBezTo>
                      <a:pt x="0" y="53570"/>
                      <a:pt x="53570" y="0"/>
                      <a:pt x="119599" y="0"/>
                    </a:cubicBezTo>
                    <a:close/>
                  </a:path>
                </a:pathLst>
              </a:custGeom>
              <a:solidFill>
                <a:srgbClr val="F6486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19" name="Freeform 174">
                <a:extLst>
                  <a:ext uri="{FF2B5EF4-FFF2-40B4-BE49-F238E27FC236}">
                    <a16:creationId xmlns:a16="http://schemas.microsoft.com/office/drawing/2014/main" id="{9B502F43-BDCD-B28D-C45F-CFE364E16B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29831" y="8799753"/>
                <a:ext cx="186759" cy="181269"/>
              </a:xfrm>
              <a:custGeom>
                <a:avLst/>
                <a:gdLst>
                  <a:gd name="T0" fmla="*/ 77 w 152"/>
                  <a:gd name="T1" fmla="*/ 0 h 147"/>
                  <a:gd name="T2" fmla="*/ 0 w 152"/>
                  <a:gd name="T3" fmla="*/ 146 h 147"/>
                  <a:gd name="T4" fmla="*/ 151 w 152"/>
                  <a:gd name="T5" fmla="*/ 146 h 147"/>
                  <a:gd name="T6" fmla="*/ 77 w 152"/>
                  <a:gd name="T7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147">
                    <a:moveTo>
                      <a:pt x="77" y="0"/>
                    </a:moveTo>
                    <a:lnTo>
                      <a:pt x="0" y="146"/>
                    </a:lnTo>
                    <a:lnTo>
                      <a:pt x="151" y="146"/>
                    </a:lnTo>
                    <a:lnTo>
                      <a:pt x="77" y="0"/>
                    </a:lnTo>
                  </a:path>
                </a:pathLst>
              </a:custGeom>
              <a:solidFill>
                <a:srgbClr val="FFC8A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20" name="Freeform 177">
                <a:extLst>
                  <a:ext uri="{FF2B5EF4-FFF2-40B4-BE49-F238E27FC236}">
                    <a16:creationId xmlns:a16="http://schemas.microsoft.com/office/drawing/2014/main" id="{9A65266B-0B40-0E2E-AC73-5AD01CFD4F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67295" y="9480878"/>
                <a:ext cx="900842" cy="785491"/>
              </a:xfrm>
              <a:custGeom>
                <a:avLst/>
                <a:gdLst>
                  <a:gd name="T0" fmla="*/ 491 w 723"/>
                  <a:gd name="T1" fmla="*/ 629 h 630"/>
                  <a:gd name="T2" fmla="*/ 230 w 723"/>
                  <a:gd name="T3" fmla="*/ 629 h 630"/>
                  <a:gd name="T4" fmla="*/ 230 w 723"/>
                  <a:gd name="T5" fmla="*/ 629 h 630"/>
                  <a:gd name="T6" fmla="*/ 32 w 723"/>
                  <a:gd name="T7" fmla="*/ 509 h 630"/>
                  <a:gd name="T8" fmla="*/ 0 w 723"/>
                  <a:gd name="T9" fmla="*/ 447 h 630"/>
                  <a:gd name="T10" fmla="*/ 95 w 723"/>
                  <a:gd name="T11" fmla="*/ 339 h 630"/>
                  <a:gd name="T12" fmla="*/ 95 w 723"/>
                  <a:gd name="T13" fmla="*/ 0 h 630"/>
                  <a:gd name="T14" fmla="*/ 625 w 723"/>
                  <a:gd name="T15" fmla="*/ 0 h 630"/>
                  <a:gd name="T16" fmla="*/ 625 w 723"/>
                  <a:gd name="T17" fmla="*/ 339 h 630"/>
                  <a:gd name="T18" fmla="*/ 722 w 723"/>
                  <a:gd name="T19" fmla="*/ 448 h 630"/>
                  <a:gd name="T20" fmla="*/ 688 w 723"/>
                  <a:gd name="T21" fmla="*/ 510 h 630"/>
                  <a:gd name="T22" fmla="*/ 688 w 723"/>
                  <a:gd name="T23" fmla="*/ 510 h 630"/>
                  <a:gd name="T24" fmla="*/ 491 w 723"/>
                  <a:gd name="T25" fmla="*/ 629 h 6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23" h="630">
                    <a:moveTo>
                      <a:pt x="491" y="629"/>
                    </a:moveTo>
                    <a:lnTo>
                      <a:pt x="230" y="629"/>
                    </a:lnTo>
                    <a:lnTo>
                      <a:pt x="230" y="629"/>
                    </a:lnTo>
                    <a:cubicBezTo>
                      <a:pt x="147" y="629"/>
                      <a:pt x="71" y="582"/>
                      <a:pt x="32" y="509"/>
                    </a:cubicBezTo>
                    <a:lnTo>
                      <a:pt x="0" y="447"/>
                    </a:lnTo>
                    <a:lnTo>
                      <a:pt x="95" y="339"/>
                    </a:lnTo>
                    <a:lnTo>
                      <a:pt x="95" y="0"/>
                    </a:lnTo>
                    <a:lnTo>
                      <a:pt x="625" y="0"/>
                    </a:lnTo>
                    <a:lnTo>
                      <a:pt x="625" y="339"/>
                    </a:lnTo>
                    <a:lnTo>
                      <a:pt x="722" y="448"/>
                    </a:lnTo>
                    <a:lnTo>
                      <a:pt x="688" y="510"/>
                    </a:lnTo>
                    <a:lnTo>
                      <a:pt x="688" y="510"/>
                    </a:lnTo>
                    <a:cubicBezTo>
                      <a:pt x="650" y="583"/>
                      <a:pt x="574" y="629"/>
                      <a:pt x="491" y="629"/>
                    </a:cubicBezTo>
                  </a:path>
                </a:pathLst>
              </a:custGeom>
              <a:solidFill>
                <a:srgbClr val="FDAE7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21" name="Freeform 178">
                <a:extLst>
                  <a:ext uri="{FF2B5EF4-FFF2-40B4-BE49-F238E27FC236}">
                    <a16:creationId xmlns:a16="http://schemas.microsoft.com/office/drawing/2014/main" id="{CE0B11F7-99E3-EC1F-4ED8-989334A854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88141" y="9480878"/>
                <a:ext cx="659152" cy="368028"/>
              </a:xfrm>
              <a:custGeom>
                <a:avLst/>
                <a:gdLst>
                  <a:gd name="T0" fmla="*/ 530 w 531"/>
                  <a:gd name="T1" fmla="*/ 0 h 297"/>
                  <a:gd name="T2" fmla="*/ 0 w 531"/>
                  <a:gd name="T3" fmla="*/ 0 h 297"/>
                  <a:gd name="T4" fmla="*/ 0 w 531"/>
                  <a:gd name="T5" fmla="*/ 296 h 297"/>
                  <a:gd name="T6" fmla="*/ 530 w 531"/>
                  <a:gd name="T7" fmla="*/ 149 h 297"/>
                  <a:gd name="T8" fmla="*/ 530 w 531"/>
                  <a:gd name="T9" fmla="*/ 0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1" h="297">
                    <a:moveTo>
                      <a:pt x="530" y="0"/>
                    </a:moveTo>
                    <a:lnTo>
                      <a:pt x="0" y="0"/>
                    </a:lnTo>
                    <a:lnTo>
                      <a:pt x="0" y="296"/>
                    </a:lnTo>
                    <a:lnTo>
                      <a:pt x="530" y="149"/>
                    </a:lnTo>
                    <a:lnTo>
                      <a:pt x="530" y="0"/>
                    </a:lnTo>
                  </a:path>
                </a:pathLst>
              </a:custGeom>
              <a:solidFill>
                <a:srgbClr val="F1786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22" name="Freeform 123">
                <a:extLst>
                  <a:ext uri="{FF2B5EF4-FFF2-40B4-BE49-F238E27FC236}">
                    <a16:creationId xmlns:a16="http://schemas.microsoft.com/office/drawing/2014/main" id="{F4F58945-AAD6-2E85-DFAA-4F540A0F4E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28083" y="9013980"/>
                <a:ext cx="1625212" cy="322847"/>
              </a:xfrm>
              <a:custGeom>
                <a:avLst/>
                <a:gdLst>
                  <a:gd name="connsiteX0" fmla="*/ 574 w 1625212"/>
                  <a:gd name="connsiteY0" fmla="*/ 16477 h 322847"/>
                  <a:gd name="connsiteX1" fmla="*/ 17876 w 1625212"/>
                  <a:gd name="connsiteY1" fmla="*/ 21418 h 322847"/>
                  <a:gd name="connsiteX2" fmla="*/ 92031 w 1625212"/>
                  <a:gd name="connsiteY2" fmla="*/ 245019 h 322847"/>
                  <a:gd name="connsiteX3" fmla="*/ 288540 w 1625212"/>
                  <a:gd name="connsiteY3" fmla="*/ 305552 h 322847"/>
                  <a:gd name="connsiteX4" fmla="*/ 288540 w 1625212"/>
                  <a:gd name="connsiteY4" fmla="*/ 322847 h 322847"/>
                  <a:gd name="connsiteX5" fmla="*/ 261350 w 1625212"/>
                  <a:gd name="connsiteY5" fmla="*/ 322847 h 322847"/>
                  <a:gd name="connsiteX6" fmla="*/ 80908 w 1625212"/>
                  <a:gd name="connsiteY6" fmla="*/ 256137 h 322847"/>
                  <a:gd name="connsiteX7" fmla="*/ 574 w 1625212"/>
                  <a:gd name="connsiteY7" fmla="*/ 16477 h 322847"/>
                  <a:gd name="connsiteX8" fmla="*/ 1621619 w 1625212"/>
                  <a:gd name="connsiteY8" fmla="*/ 0 h 322847"/>
                  <a:gd name="connsiteX9" fmla="*/ 1560584 w 1625212"/>
                  <a:gd name="connsiteY9" fmla="*/ 242130 h 322847"/>
                  <a:gd name="connsiteX10" fmla="*/ 1342602 w 1625212"/>
                  <a:gd name="connsiteY10" fmla="*/ 322840 h 322847"/>
                  <a:gd name="connsiteX11" fmla="*/ 1311461 w 1625212"/>
                  <a:gd name="connsiteY11" fmla="*/ 322840 h 322847"/>
                  <a:gd name="connsiteX12" fmla="*/ 1312707 w 1625212"/>
                  <a:gd name="connsiteY12" fmla="*/ 305457 h 322847"/>
                  <a:gd name="connsiteX13" fmla="*/ 1548128 w 1625212"/>
                  <a:gd name="connsiteY13" fmla="*/ 230955 h 322847"/>
                  <a:gd name="connsiteX14" fmla="*/ 1606672 w 1625212"/>
                  <a:gd name="connsiteY14" fmla="*/ 7450 h 322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25212" h="322847">
                    <a:moveTo>
                      <a:pt x="574" y="16477"/>
                    </a:moveTo>
                    <a:lnTo>
                      <a:pt x="17876" y="21418"/>
                    </a:lnTo>
                    <a:cubicBezTo>
                      <a:pt x="17876" y="22654"/>
                      <a:pt x="9225" y="162250"/>
                      <a:pt x="92031" y="245019"/>
                    </a:cubicBezTo>
                    <a:cubicBezTo>
                      <a:pt x="138995" y="290727"/>
                      <a:pt x="204499" y="311728"/>
                      <a:pt x="288540" y="305552"/>
                    </a:cubicBezTo>
                    <a:lnTo>
                      <a:pt x="288540" y="322847"/>
                    </a:lnTo>
                    <a:cubicBezTo>
                      <a:pt x="279889" y="322847"/>
                      <a:pt x="271238" y="322847"/>
                      <a:pt x="261350" y="322847"/>
                    </a:cubicBezTo>
                    <a:cubicBezTo>
                      <a:pt x="185960" y="322847"/>
                      <a:pt x="124165" y="300610"/>
                      <a:pt x="80908" y="256137"/>
                    </a:cubicBezTo>
                    <a:cubicBezTo>
                      <a:pt x="-6842" y="168426"/>
                      <a:pt x="-662" y="22654"/>
                      <a:pt x="574" y="16477"/>
                    </a:cubicBezTo>
                    <a:close/>
                    <a:moveTo>
                      <a:pt x="1621619" y="0"/>
                    </a:moveTo>
                    <a:cubicBezTo>
                      <a:pt x="1622865" y="4967"/>
                      <a:pt x="1645286" y="150245"/>
                      <a:pt x="1560584" y="242130"/>
                    </a:cubicBezTo>
                    <a:cubicBezTo>
                      <a:pt x="1510759" y="295523"/>
                      <a:pt x="1438514" y="322840"/>
                      <a:pt x="1342602" y="322840"/>
                    </a:cubicBezTo>
                    <a:cubicBezTo>
                      <a:pt x="1332637" y="322840"/>
                      <a:pt x="1321426" y="322840"/>
                      <a:pt x="1311461" y="322840"/>
                    </a:cubicBezTo>
                    <a:lnTo>
                      <a:pt x="1312707" y="305457"/>
                    </a:lnTo>
                    <a:cubicBezTo>
                      <a:pt x="1418584" y="311665"/>
                      <a:pt x="1497058" y="285590"/>
                      <a:pt x="1548128" y="230955"/>
                    </a:cubicBezTo>
                    <a:cubicBezTo>
                      <a:pt x="1626601" y="145278"/>
                      <a:pt x="1606672" y="9934"/>
                      <a:pt x="1606672" y="7450"/>
                    </a:cubicBezTo>
                    <a:close/>
                  </a:path>
                </a:pathLst>
              </a:custGeom>
              <a:solidFill>
                <a:srgbClr val="9CCDD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23" name="Freeform 181">
                <a:extLst>
                  <a:ext uri="{FF2B5EF4-FFF2-40B4-BE49-F238E27FC236}">
                    <a16:creationId xmlns:a16="http://schemas.microsoft.com/office/drawing/2014/main" id="{DEEBE225-CBD7-6970-C10D-AB437AA754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66472" y="8120238"/>
                <a:ext cx="1384105" cy="382188"/>
              </a:xfrm>
              <a:custGeom>
                <a:avLst/>
                <a:gdLst>
                  <a:gd name="T0" fmla="*/ 1175 w 1182"/>
                  <a:gd name="T1" fmla="*/ 616 h 933"/>
                  <a:gd name="T2" fmla="*/ 1175 w 1182"/>
                  <a:gd name="T3" fmla="*/ 616 h 933"/>
                  <a:gd name="T4" fmla="*/ 897 w 1182"/>
                  <a:gd name="T5" fmla="*/ 821 h 933"/>
                  <a:gd name="T6" fmla="*/ 897 w 1182"/>
                  <a:gd name="T7" fmla="*/ 821 h 933"/>
                  <a:gd name="T8" fmla="*/ 549 w 1182"/>
                  <a:gd name="T9" fmla="*/ 865 h 933"/>
                  <a:gd name="T10" fmla="*/ 549 w 1182"/>
                  <a:gd name="T11" fmla="*/ 865 h 933"/>
                  <a:gd name="T12" fmla="*/ 0 w 1182"/>
                  <a:gd name="T13" fmla="*/ 548 h 933"/>
                  <a:gd name="T14" fmla="*/ 0 w 1182"/>
                  <a:gd name="T15" fmla="*/ 548 h 933"/>
                  <a:gd name="T16" fmla="*/ 511 w 1182"/>
                  <a:gd name="T17" fmla="*/ 159 h 933"/>
                  <a:gd name="T18" fmla="*/ 511 w 1182"/>
                  <a:gd name="T19" fmla="*/ 159 h 933"/>
                  <a:gd name="T20" fmla="*/ 731 w 1182"/>
                  <a:gd name="T21" fmla="*/ 288 h 933"/>
                  <a:gd name="T22" fmla="*/ 731 w 1182"/>
                  <a:gd name="T23" fmla="*/ 288 h 933"/>
                  <a:gd name="T24" fmla="*/ 934 w 1182"/>
                  <a:gd name="T25" fmla="*/ 253 h 933"/>
                  <a:gd name="T26" fmla="*/ 934 w 1182"/>
                  <a:gd name="T27" fmla="*/ 253 h 933"/>
                  <a:gd name="T28" fmla="*/ 1175 w 1182"/>
                  <a:gd name="T29" fmla="*/ 616 h 933"/>
                  <a:gd name="connsiteX0" fmla="*/ 9941 w 9943"/>
                  <a:gd name="connsiteY0" fmla="*/ 4898 h 7709"/>
                  <a:gd name="connsiteX1" fmla="*/ 9941 w 9943"/>
                  <a:gd name="connsiteY1" fmla="*/ 4898 h 7709"/>
                  <a:gd name="connsiteX2" fmla="*/ 7589 w 9943"/>
                  <a:gd name="connsiteY2" fmla="*/ 7096 h 7709"/>
                  <a:gd name="connsiteX3" fmla="*/ 7589 w 9943"/>
                  <a:gd name="connsiteY3" fmla="*/ 7096 h 7709"/>
                  <a:gd name="connsiteX4" fmla="*/ 4645 w 9943"/>
                  <a:gd name="connsiteY4" fmla="*/ 7567 h 7709"/>
                  <a:gd name="connsiteX5" fmla="*/ 4645 w 9943"/>
                  <a:gd name="connsiteY5" fmla="*/ 7567 h 7709"/>
                  <a:gd name="connsiteX6" fmla="*/ 0 w 9943"/>
                  <a:gd name="connsiteY6" fmla="*/ 4170 h 7709"/>
                  <a:gd name="connsiteX7" fmla="*/ 4323 w 9943"/>
                  <a:gd name="connsiteY7" fmla="*/ 0 h 7709"/>
                  <a:gd name="connsiteX8" fmla="*/ 4323 w 9943"/>
                  <a:gd name="connsiteY8" fmla="*/ 0 h 7709"/>
                  <a:gd name="connsiteX9" fmla="*/ 6184 w 9943"/>
                  <a:gd name="connsiteY9" fmla="*/ 1383 h 7709"/>
                  <a:gd name="connsiteX10" fmla="*/ 6184 w 9943"/>
                  <a:gd name="connsiteY10" fmla="*/ 1383 h 7709"/>
                  <a:gd name="connsiteX11" fmla="*/ 7902 w 9943"/>
                  <a:gd name="connsiteY11" fmla="*/ 1008 h 7709"/>
                  <a:gd name="connsiteX12" fmla="*/ 7902 w 9943"/>
                  <a:gd name="connsiteY12" fmla="*/ 1008 h 7709"/>
                  <a:gd name="connsiteX13" fmla="*/ 9941 w 9943"/>
                  <a:gd name="connsiteY13" fmla="*/ 4898 h 7709"/>
                  <a:gd name="connsiteX0" fmla="*/ 9998 w 10000"/>
                  <a:gd name="connsiteY0" fmla="*/ 6354 h 10000"/>
                  <a:gd name="connsiteX1" fmla="*/ 9998 w 10000"/>
                  <a:gd name="connsiteY1" fmla="*/ 6354 h 10000"/>
                  <a:gd name="connsiteX2" fmla="*/ 7633 w 10000"/>
                  <a:gd name="connsiteY2" fmla="*/ 9205 h 10000"/>
                  <a:gd name="connsiteX3" fmla="*/ 7633 w 10000"/>
                  <a:gd name="connsiteY3" fmla="*/ 9205 h 10000"/>
                  <a:gd name="connsiteX4" fmla="*/ 4672 w 10000"/>
                  <a:gd name="connsiteY4" fmla="*/ 9816 h 10000"/>
                  <a:gd name="connsiteX5" fmla="*/ 4672 w 10000"/>
                  <a:gd name="connsiteY5" fmla="*/ 9816 h 10000"/>
                  <a:gd name="connsiteX6" fmla="*/ 0 w 10000"/>
                  <a:gd name="connsiteY6" fmla="*/ 5409 h 10000"/>
                  <a:gd name="connsiteX7" fmla="*/ 4348 w 10000"/>
                  <a:gd name="connsiteY7" fmla="*/ 0 h 10000"/>
                  <a:gd name="connsiteX8" fmla="*/ 6219 w 10000"/>
                  <a:gd name="connsiteY8" fmla="*/ 1794 h 10000"/>
                  <a:gd name="connsiteX9" fmla="*/ 6219 w 10000"/>
                  <a:gd name="connsiteY9" fmla="*/ 1794 h 10000"/>
                  <a:gd name="connsiteX10" fmla="*/ 7947 w 10000"/>
                  <a:gd name="connsiteY10" fmla="*/ 1308 h 10000"/>
                  <a:gd name="connsiteX11" fmla="*/ 7947 w 10000"/>
                  <a:gd name="connsiteY11" fmla="*/ 1308 h 10000"/>
                  <a:gd name="connsiteX12" fmla="*/ 9998 w 10000"/>
                  <a:gd name="connsiteY12" fmla="*/ 6354 h 10000"/>
                  <a:gd name="connsiteX0" fmla="*/ 9998 w 10000"/>
                  <a:gd name="connsiteY0" fmla="*/ 6354 h 10000"/>
                  <a:gd name="connsiteX1" fmla="*/ 9998 w 10000"/>
                  <a:gd name="connsiteY1" fmla="*/ 6354 h 10000"/>
                  <a:gd name="connsiteX2" fmla="*/ 7633 w 10000"/>
                  <a:gd name="connsiteY2" fmla="*/ 9205 h 10000"/>
                  <a:gd name="connsiteX3" fmla="*/ 7633 w 10000"/>
                  <a:gd name="connsiteY3" fmla="*/ 9205 h 10000"/>
                  <a:gd name="connsiteX4" fmla="*/ 4672 w 10000"/>
                  <a:gd name="connsiteY4" fmla="*/ 9816 h 10000"/>
                  <a:gd name="connsiteX5" fmla="*/ 4672 w 10000"/>
                  <a:gd name="connsiteY5" fmla="*/ 9816 h 10000"/>
                  <a:gd name="connsiteX6" fmla="*/ 0 w 10000"/>
                  <a:gd name="connsiteY6" fmla="*/ 5409 h 10000"/>
                  <a:gd name="connsiteX7" fmla="*/ 4348 w 10000"/>
                  <a:gd name="connsiteY7" fmla="*/ 0 h 10000"/>
                  <a:gd name="connsiteX8" fmla="*/ 6219 w 10000"/>
                  <a:gd name="connsiteY8" fmla="*/ 1794 h 10000"/>
                  <a:gd name="connsiteX9" fmla="*/ 7947 w 10000"/>
                  <a:gd name="connsiteY9" fmla="*/ 1308 h 10000"/>
                  <a:gd name="connsiteX10" fmla="*/ 7947 w 10000"/>
                  <a:gd name="connsiteY10" fmla="*/ 1308 h 10000"/>
                  <a:gd name="connsiteX11" fmla="*/ 9998 w 10000"/>
                  <a:gd name="connsiteY11" fmla="*/ 6354 h 10000"/>
                  <a:gd name="connsiteX0" fmla="*/ 9998 w 10000"/>
                  <a:gd name="connsiteY0" fmla="*/ 5046 h 8692"/>
                  <a:gd name="connsiteX1" fmla="*/ 9998 w 10000"/>
                  <a:gd name="connsiteY1" fmla="*/ 5046 h 8692"/>
                  <a:gd name="connsiteX2" fmla="*/ 7633 w 10000"/>
                  <a:gd name="connsiteY2" fmla="*/ 7897 h 8692"/>
                  <a:gd name="connsiteX3" fmla="*/ 7633 w 10000"/>
                  <a:gd name="connsiteY3" fmla="*/ 7897 h 8692"/>
                  <a:gd name="connsiteX4" fmla="*/ 4672 w 10000"/>
                  <a:gd name="connsiteY4" fmla="*/ 8508 h 8692"/>
                  <a:gd name="connsiteX5" fmla="*/ 4672 w 10000"/>
                  <a:gd name="connsiteY5" fmla="*/ 8508 h 8692"/>
                  <a:gd name="connsiteX6" fmla="*/ 0 w 10000"/>
                  <a:gd name="connsiteY6" fmla="*/ 4101 h 8692"/>
                  <a:gd name="connsiteX7" fmla="*/ 6219 w 10000"/>
                  <a:gd name="connsiteY7" fmla="*/ 486 h 8692"/>
                  <a:gd name="connsiteX8" fmla="*/ 7947 w 10000"/>
                  <a:gd name="connsiteY8" fmla="*/ 0 h 8692"/>
                  <a:gd name="connsiteX9" fmla="*/ 7947 w 10000"/>
                  <a:gd name="connsiteY9" fmla="*/ 0 h 8692"/>
                  <a:gd name="connsiteX10" fmla="*/ 9998 w 10000"/>
                  <a:gd name="connsiteY10" fmla="*/ 5046 h 8692"/>
                  <a:gd name="connsiteX0" fmla="*/ 9998 w 10000"/>
                  <a:gd name="connsiteY0" fmla="*/ 5805 h 10000"/>
                  <a:gd name="connsiteX1" fmla="*/ 9998 w 10000"/>
                  <a:gd name="connsiteY1" fmla="*/ 5805 h 10000"/>
                  <a:gd name="connsiteX2" fmla="*/ 7633 w 10000"/>
                  <a:gd name="connsiteY2" fmla="*/ 9085 h 10000"/>
                  <a:gd name="connsiteX3" fmla="*/ 7633 w 10000"/>
                  <a:gd name="connsiteY3" fmla="*/ 9085 h 10000"/>
                  <a:gd name="connsiteX4" fmla="*/ 4672 w 10000"/>
                  <a:gd name="connsiteY4" fmla="*/ 9788 h 10000"/>
                  <a:gd name="connsiteX5" fmla="*/ 4672 w 10000"/>
                  <a:gd name="connsiteY5" fmla="*/ 9788 h 10000"/>
                  <a:gd name="connsiteX6" fmla="*/ 0 w 10000"/>
                  <a:gd name="connsiteY6" fmla="*/ 4718 h 10000"/>
                  <a:gd name="connsiteX7" fmla="*/ 7947 w 10000"/>
                  <a:gd name="connsiteY7" fmla="*/ 0 h 10000"/>
                  <a:gd name="connsiteX8" fmla="*/ 7947 w 10000"/>
                  <a:gd name="connsiteY8" fmla="*/ 0 h 10000"/>
                  <a:gd name="connsiteX9" fmla="*/ 9998 w 10000"/>
                  <a:gd name="connsiteY9" fmla="*/ 5805 h 10000"/>
                  <a:gd name="connsiteX0" fmla="*/ 9998 w 9998"/>
                  <a:gd name="connsiteY0" fmla="*/ 5805 h 10000"/>
                  <a:gd name="connsiteX1" fmla="*/ 9998 w 9998"/>
                  <a:gd name="connsiteY1" fmla="*/ 5805 h 10000"/>
                  <a:gd name="connsiteX2" fmla="*/ 7633 w 9998"/>
                  <a:gd name="connsiteY2" fmla="*/ 9085 h 10000"/>
                  <a:gd name="connsiteX3" fmla="*/ 7633 w 9998"/>
                  <a:gd name="connsiteY3" fmla="*/ 9085 h 10000"/>
                  <a:gd name="connsiteX4" fmla="*/ 4672 w 9998"/>
                  <a:gd name="connsiteY4" fmla="*/ 9788 h 10000"/>
                  <a:gd name="connsiteX5" fmla="*/ 4672 w 9998"/>
                  <a:gd name="connsiteY5" fmla="*/ 9788 h 10000"/>
                  <a:gd name="connsiteX6" fmla="*/ 0 w 9998"/>
                  <a:gd name="connsiteY6" fmla="*/ 4718 h 10000"/>
                  <a:gd name="connsiteX7" fmla="*/ 7947 w 9998"/>
                  <a:gd name="connsiteY7" fmla="*/ 0 h 10000"/>
                  <a:gd name="connsiteX8" fmla="*/ 9998 w 9998"/>
                  <a:gd name="connsiteY8" fmla="*/ 5805 h 10000"/>
                  <a:gd name="connsiteX0" fmla="*/ 10000 w 10000"/>
                  <a:gd name="connsiteY0" fmla="*/ 1087 h 5282"/>
                  <a:gd name="connsiteX1" fmla="*/ 10000 w 10000"/>
                  <a:gd name="connsiteY1" fmla="*/ 1087 h 5282"/>
                  <a:gd name="connsiteX2" fmla="*/ 7635 w 10000"/>
                  <a:gd name="connsiteY2" fmla="*/ 4367 h 5282"/>
                  <a:gd name="connsiteX3" fmla="*/ 7635 w 10000"/>
                  <a:gd name="connsiteY3" fmla="*/ 4367 h 5282"/>
                  <a:gd name="connsiteX4" fmla="*/ 4673 w 10000"/>
                  <a:gd name="connsiteY4" fmla="*/ 5070 h 5282"/>
                  <a:gd name="connsiteX5" fmla="*/ 4673 w 10000"/>
                  <a:gd name="connsiteY5" fmla="*/ 5070 h 5282"/>
                  <a:gd name="connsiteX6" fmla="*/ 0 w 10000"/>
                  <a:gd name="connsiteY6" fmla="*/ 0 h 5282"/>
                  <a:gd name="connsiteX7" fmla="*/ 10000 w 10000"/>
                  <a:gd name="connsiteY7" fmla="*/ 1087 h 5282"/>
                  <a:gd name="connsiteX0" fmla="*/ 9458 w 9458"/>
                  <a:gd name="connsiteY0" fmla="*/ 1289 h 9273"/>
                  <a:gd name="connsiteX1" fmla="*/ 9458 w 9458"/>
                  <a:gd name="connsiteY1" fmla="*/ 1289 h 9273"/>
                  <a:gd name="connsiteX2" fmla="*/ 7093 w 9458"/>
                  <a:gd name="connsiteY2" fmla="*/ 7499 h 9273"/>
                  <a:gd name="connsiteX3" fmla="*/ 7093 w 9458"/>
                  <a:gd name="connsiteY3" fmla="*/ 7499 h 9273"/>
                  <a:gd name="connsiteX4" fmla="*/ 4131 w 9458"/>
                  <a:gd name="connsiteY4" fmla="*/ 8830 h 9273"/>
                  <a:gd name="connsiteX5" fmla="*/ 4131 w 9458"/>
                  <a:gd name="connsiteY5" fmla="*/ 8830 h 9273"/>
                  <a:gd name="connsiteX6" fmla="*/ 0 w 9458"/>
                  <a:gd name="connsiteY6" fmla="*/ 0 h 9273"/>
                  <a:gd name="connsiteX7" fmla="*/ 9458 w 9458"/>
                  <a:gd name="connsiteY7" fmla="*/ 1289 h 9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458" h="9273">
                    <a:moveTo>
                      <a:pt x="9458" y="1289"/>
                    </a:moveTo>
                    <a:lnTo>
                      <a:pt x="9458" y="1289"/>
                    </a:lnTo>
                    <a:cubicBezTo>
                      <a:pt x="9407" y="3411"/>
                      <a:pt x="9058" y="9952"/>
                      <a:pt x="7093" y="7499"/>
                    </a:cubicBezTo>
                    <a:lnTo>
                      <a:pt x="7093" y="7499"/>
                    </a:lnTo>
                    <a:cubicBezTo>
                      <a:pt x="5186" y="5075"/>
                      <a:pt x="5466" y="7830"/>
                      <a:pt x="4131" y="8830"/>
                    </a:cubicBezTo>
                    <a:lnTo>
                      <a:pt x="4131" y="8830"/>
                    </a:lnTo>
                    <a:cubicBezTo>
                      <a:pt x="1415" y="10857"/>
                      <a:pt x="0" y="5600"/>
                      <a:pt x="0" y="0"/>
                    </a:cubicBezTo>
                    <a:lnTo>
                      <a:pt x="9458" y="1289"/>
                    </a:lnTo>
                  </a:path>
                </a:pathLst>
              </a:custGeom>
              <a:solidFill>
                <a:srgbClr val="F1786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24" name="Freeform 125">
                <a:extLst>
                  <a:ext uri="{FF2B5EF4-FFF2-40B4-BE49-F238E27FC236}">
                    <a16:creationId xmlns:a16="http://schemas.microsoft.com/office/drawing/2014/main" id="{1E540E07-3324-A6AA-DC19-4D3DA048CF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3138" y="9755527"/>
                <a:ext cx="1046636" cy="784242"/>
              </a:xfrm>
              <a:custGeom>
                <a:avLst/>
                <a:gdLst>
                  <a:gd name="connsiteX0" fmla="*/ 919890 w 1046636"/>
                  <a:gd name="connsiteY0" fmla="*/ 0 h 784242"/>
                  <a:gd name="connsiteX1" fmla="*/ 1009336 w 1046636"/>
                  <a:gd name="connsiteY1" fmla="*/ 399614 h 784242"/>
                  <a:gd name="connsiteX2" fmla="*/ 805598 w 1046636"/>
                  <a:gd name="connsiteY2" fmla="*/ 784242 h 784242"/>
                  <a:gd name="connsiteX3" fmla="*/ 523594 w 1046636"/>
                  <a:gd name="connsiteY3" fmla="*/ 523244 h 784242"/>
                  <a:gd name="connsiteX4" fmla="*/ 127299 w 1046636"/>
                  <a:gd name="connsiteY4" fmla="*/ 0 h 784242"/>
                  <a:gd name="connsiteX5" fmla="*/ 522352 w 1046636"/>
                  <a:gd name="connsiteY5" fmla="*/ 523244 h 784242"/>
                  <a:gd name="connsiteX6" fmla="*/ 241591 w 1046636"/>
                  <a:gd name="connsiteY6" fmla="*/ 784242 h 784242"/>
                  <a:gd name="connsiteX7" fmla="*/ 37853 w 1046636"/>
                  <a:gd name="connsiteY7" fmla="*/ 399614 h 784242"/>
                  <a:gd name="connsiteX8" fmla="*/ 127299 w 1046636"/>
                  <a:gd name="connsiteY8" fmla="*/ 0 h 784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46636" h="784242">
                    <a:moveTo>
                      <a:pt x="919890" y="0"/>
                    </a:moveTo>
                    <a:cubicBezTo>
                      <a:pt x="1045363" y="92411"/>
                      <a:pt x="1082632" y="262247"/>
                      <a:pt x="1009336" y="399614"/>
                    </a:cubicBezTo>
                    <a:lnTo>
                      <a:pt x="805598" y="784242"/>
                    </a:lnTo>
                    <a:lnTo>
                      <a:pt x="523594" y="523244"/>
                    </a:lnTo>
                    <a:close/>
                    <a:moveTo>
                      <a:pt x="127299" y="0"/>
                    </a:moveTo>
                    <a:lnTo>
                      <a:pt x="522352" y="523244"/>
                    </a:lnTo>
                    <a:lnTo>
                      <a:pt x="241591" y="784242"/>
                    </a:lnTo>
                    <a:lnTo>
                      <a:pt x="37853" y="399614"/>
                    </a:lnTo>
                    <a:cubicBezTo>
                      <a:pt x="-36686" y="262247"/>
                      <a:pt x="1826" y="92411"/>
                      <a:pt x="127299" y="0"/>
                    </a:cubicBezTo>
                    <a:close/>
                  </a:path>
                </a:pathLst>
              </a:custGeom>
              <a:solidFill>
                <a:srgbClr val="0176B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25" name="Freeform 184">
                <a:extLst>
                  <a:ext uri="{FF2B5EF4-FFF2-40B4-BE49-F238E27FC236}">
                    <a16:creationId xmlns:a16="http://schemas.microsoft.com/office/drawing/2014/main" id="{A60EDB64-91B7-E297-2998-4ECDDE16E4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95745" y="10266369"/>
                <a:ext cx="27464" cy="3180408"/>
              </a:xfrm>
              <a:custGeom>
                <a:avLst/>
                <a:gdLst>
                  <a:gd name="T0" fmla="*/ 9 w 21"/>
                  <a:gd name="T1" fmla="*/ 2551 h 2552"/>
                  <a:gd name="T2" fmla="*/ 9 w 21"/>
                  <a:gd name="T3" fmla="*/ 2551 h 2552"/>
                  <a:gd name="T4" fmla="*/ 0 w 21"/>
                  <a:gd name="T5" fmla="*/ 2541 h 2552"/>
                  <a:gd name="T6" fmla="*/ 0 w 21"/>
                  <a:gd name="T7" fmla="*/ 10 h 2552"/>
                  <a:gd name="T8" fmla="*/ 0 w 21"/>
                  <a:gd name="T9" fmla="*/ 10 h 2552"/>
                  <a:gd name="T10" fmla="*/ 9 w 21"/>
                  <a:gd name="T11" fmla="*/ 0 h 2552"/>
                  <a:gd name="T12" fmla="*/ 9 w 21"/>
                  <a:gd name="T13" fmla="*/ 0 h 2552"/>
                  <a:gd name="T14" fmla="*/ 20 w 21"/>
                  <a:gd name="T15" fmla="*/ 10 h 2552"/>
                  <a:gd name="T16" fmla="*/ 20 w 21"/>
                  <a:gd name="T17" fmla="*/ 2541 h 2552"/>
                  <a:gd name="T18" fmla="*/ 20 w 21"/>
                  <a:gd name="T19" fmla="*/ 2541 h 2552"/>
                  <a:gd name="T20" fmla="*/ 9 w 21"/>
                  <a:gd name="T21" fmla="*/ 2551 h 2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2552">
                    <a:moveTo>
                      <a:pt x="9" y="2551"/>
                    </a:moveTo>
                    <a:lnTo>
                      <a:pt x="9" y="2551"/>
                    </a:lnTo>
                    <a:cubicBezTo>
                      <a:pt x="4" y="2551"/>
                      <a:pt x="0" y="2547"/>
                      <a:pt x="0" y="2541"/>
                    </a:cubicBezTo>
                    <a:lnTo>
                      <a:pt x="0" y="10"/>
                    </a:lnTo>
                    <a:lnTo>
                      <a:pt x="0" y="10"/>
                    </a:lnTo>
                    <a:cubicBezTo>
                      <a:pt x="0" y="4"/>
                      <a:pt x="4" y="0"/>
                      <a:pt x="9" y="0"/>
                    </a:cubicBezTo>
                    <a:lnTo>
                      <a:pt x="9" y="0"/>
                    </a:lnTo>
                    <a:cubicBezTo>
                      <a:pt x="15" y="0"/>
                      <a:pt x="20" y="4"/>
                      <a:pt x="20" y="10"/>
                    </a:cubicBezTo>
                    <a:lnTo>
                      <a:pt x="20" y="2541"/>
                    </a:lnTo>
                    <a:lnTo>
                      <a:pt x="20" y="2541"/>
                    </a:lnTo>
                    <a:cubicBezTo>
                      <a:pt x="20" y="2547"/>
                      <a:pt x="15" y="2551"/>
                      <a:pt x="9" y="2551"/>
                    </a:cubicBezTo>
                  </a:path>
                </a:pathLst>
              </a:custGeom>
              <a:solidFill>
                <a:srgbClr val="20448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26" name="Freeform 127">
                <a:extLst>
                  <a:ext uri="{FF2B5EF4-FFF2-40B4-BE49-F238E27FC236}">
                    <a16:creationId xmlns:a16="http://schemas.microsoft.com/office/drawing/2014/main" id="{5F30D975-7157-BE0B-A311-6211DE0EDC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27577" y="10738764"/>
                <a:ext cx="114122" cy="2289311"/>
              </a:xfrm>
              <a:custGeom>
                <a:avLst/>
                <a:gdLst>
                  <a:gd name="connsiteX0" fmla="*/ 56448 w 114122"/>
                  <a:gd name="connsiteY0" fmla="*/ 2175202 h 2289311"/>
                  <a:gd name="connsiteX1" fmla="*/ 114122 w 114122"/>
                  <a:gd name="connsiteY1" fmla="*/ 2232256 h 2289311"/>
                  <a:gd name="connsiteX2" fmla="*/ 56448 w 114122"/>
                  <a:gd name="connsiteY2" fmla="*/ 2289311 h 2289311"/>
                  <a:gd name="connsiteX3" fmla="*/ 0 w 114122"/>
                  <a:gd name="connsiteY3" fmla="*/ 2232256 h 2289311"/>
                  <a:gd name="connsiteX4" fmla="*/ 56448 w 114122"/>
                  <a:gd name="connsiteY4" fmla="*/ 2175202 h 2289311"/>
                  <a:gd name="connsiteX5" fmla="*/ 56448 w 114122"/>
                  <a:gd name="connsiteY5" fmla="*/ 1450136 h 2289311"/>
                  <a:gd name="connsiteX6" fmla="*/ 114122 w 114122"/>
                  <a:gd name="connsiteY6" fmla="*/ 1507190 h 2289311"/>
                  <a:gd name="connsiteX7" fmla="*/ 56448 w 114122"/>
                  <a:gd name="connsiteY7" fmla="*/ 1564245 h 2289311"/>
                  <a:gd name="connsiteX8" fmla="*/ 0 w 114122"/>
                  <a:gd name="connsiteY8" fmla="*/ 1507190 h 2289311"/>
                  <a:gd name="connsiteX9" fmla="*/ 56448 w 114122"/>
                  <a:gd name="connsiteY9" fmla="*/ 1450136 h 2289311"/>
                  <a:gd name="connsiteX10" fmla="*/ 56448 w 114122"/>
                  <a:gd name="connsiteY10" fmla="*/ 725068 h 2289311"/>
                  <a:gd name="connsiteX11" fmla="*/ 114122 w 114122"/>
                  <a:gd name="connsiteY11" fmla="*/ 782122 h 2289311"/>
                  <a:gd name="connsiteX12" fmla="*/ 56448 w 114122"/>
                  <a:gd name="connsiteY12" fmla="*/ 839177 h 2289311"/>
                  <a:gd name="connsiteX13" fmla="*/ 0 w 114122"/>
                  <a:gd name="connsiteY13" fmla="*/ 782122 h 2289311"/>
                  <a:gd name="connsiteX14" fmla="*/ 56448 w 114122"/>
                  <a:gd name="connsiteY14" fmla="*/ 725068 h 2289311"/>
                  <a:gd name="connsiteX15" fmla="*/ 56448 w 114122"/>
                  <a:gd name="connsiteY15" fmla="*/ 0 h 2289311"/>
                  <a:gd name="connsiteX16" fmla="*/ 114122 w 114122"/>
                  <a:gd name="connsiteY16" fmla="*/ 57054 h 2289311"/>
                  <a:gd name="connsiteX17" fmla="*/ 56448 w 114122"/>
                  <a:gd name="connsiteY17" fmla="*/ 114109 h 2289311"/>
                  <a:gd name="connsiteX18" fmla="*/ 0 w 114122"/>
                  <a:gd name="connsiteY18" fmla="*/ 57054 h 2289311"/>
                  <a:gd name="connsiteX19" fmla="*/ 56448 w 114122"/>
                  <a:gd name="connsiteY19" fmla="*/ 0 h 2289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14122" h="2289311">
                    <a:moveTo>
                      <a:pt x="56448" y="2175202"/>
                    </a:moveTo>
                    <a:cubicBezTo>
                      <a:pt x="88353" y="2175202"/>
                      <a:pt x="114122" y="2201249"/>
                      <a:pt x="114122" y="2232256"/>
                    </a:cubicBezTo>
                    <a:cubicBezTo>
                      <a:pt x="114122" y="2264504"/>
                      <a:pt x="88353" y="2289311"/>
                      <a:pt x="56448" y="2289311"/>
                    </a:cubicBezTo>
                    <a:cubicBezTo>
                      <a:pt x="25770" y="2289311"/>
                      <a:pt x="0" y="2264504"/>
                      <a:pt x="0" y="2232256"/>
                    </a:cubicBezTo>
                    <a:cubicBezTo>
                      <a:pt x="0" y="2201249"/>
                      <a:pt x="25770" y="2175202"/>
                      <a:pt x="56448" y="2175202"/>
                    </a:cubicBezTo>
                    <a:close/>
                    <a:moveTo>
                      <a:pt x="56448" y="1450136"/>
                    </a:moveTo>
                    <a:cubicBezTo>
                      <a:pt x="88353" y="1450136"/>
                      <a:pt x="114122" y="1476183"/>
                      <a:pt x="114122" y="1507190"/>
                    </a:cubicBezTo>
                    <a:cubicBezTo>
                      <a:pt x="114122" y="1539438"/>
                      <a:pt x="88353" y="1564245"/>
                      <a:pt x="56448" y="1564245"/>
                    </a:cubicBezTo>
                    <a:cubicBezTo>
                      <a:pt x="25770" y="1564245"/>
                      <a:pt x="0" y="1539438"/>
                      <a:pt x="0" y="1507190"/>
                    </a:cubicBezTo>
                    <a:cubicBezTo>
                      <a:pt x="0" y="1476183"/>
                      <a:pt x="25770" y="1450136"/>
                      <a:pt x="56448" y="1450136"/>
                    </a:cubicBezTo>
                    <a:close/>
                    <a:moveTo>
                      <a:pt x="56448" y="725068"/>
                    </a:moveTo>
                    <a:cubicBezTo>
                      <a:pt x="88353" y="725068"/>
                      <a:pt x="114122" y="751115"/>
                      <a:pt x="114122" y="782122"/>
                    </a:cubicBezTo>
                    <a:cubicBezTo>
                      <a:pt x="114122" y="814370"/>
                      <a:pt x="88353" y="839177"/>
                      <a:pt x="56448" y="839177"/>
                    </a:cubicBezTo>
                    <a:cubicBezTo>
                      <a:pt x="25770" y="839177"/>
                      <a:pt x="0" y="814370"/>
                      <a:pt x="0" y="782122"/>
                    </a:cubicBezTo>
                    <a:cubicBezTo>
                      <a:pt x="0" y="751115"/>
                      <a:pt x="25770" y="725068"/>
                      <a:pt x="56448" y="725068"/>
                    </a:cubicBezTo>
                    <a:close/>
                    <a:moveTo>
                      <a:pt x="56448" y="0"/>
                    </a:moveTo>
                    <a:cubicBezTo>
                      <a:pt x="88353" y="0"/>
                      <a:pt x="114122" y="26047"/>
                      <a:pt x="114122" y="57054"/>
                    </a:cubicBezTo>
                    <a:cubicBezTo>
                      <a:pt x="114122" y="88062"/>
                      <a:pt x="88353" y="114109"/>
                      <a:pt x="56448" y="114109"/>
                    </a:cubicBezTo>
                    <a:cubicBezTo>
                      <a:pt x="25770" y="114109"/>
                      <a:pt x="0" y="88062"/>
                      <a:pt x="0" y="57054"/>
                    </a:cubicBezTo>
                    <a:cubicBezTo>
                      <a:pt x="0" y="26047"/>
                      <a:pt x="25770" y="0"/>
                      <a:pt x="56448" y="0"/>
                    </a:cubicBezTo>
                    <a:close/>
                  </a:path>
                </a:pathLst>
              </a:custGeom>
              <a:solidFill>
                <a:srgbClr val="26266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27" name="Freeform 189">
                <a:extLst>
                  <a:ext uri="{FF2B5EF4-FFF2-40B4-BE49-F238E27FC236}">
                    <a16:creationId xmlns:a16="http://schemas.microsoft.com/office/drawing/2014/main" id="{5ACBC2F5-35D7-7CD8-88AC-7E67146FDA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5180" y="10650877"/>
                <a:ext cx="104364" cy="604223"/>
              </a:xfrm>
              <a:custGeom>
                <a:avLst/>
                <a:gdLst>
                  <a:gd name="T0" fmla="*/ 81 w 82"/>
                  <a:gd name="T1" fmla="*/ 482 h 483"/>
                  <a:gd name="T2" fmla="*/ 0 w 82"/>
                  <a:gd name="T3" fmla="*/ 482 h 483"/>
                  <a:gd name="T4" fmla="*/ 0 w 82"/>
                  <a:gd name="T5" fmla="*/ 41 h 483"/>
                  <a:gd name="T6" fmla="*/ 0 w 82"/>
                  <a:gd name="T7" fmla="*/ 41 h 483"/>
                  <a:gd name="T8" fmla="*/ 40 w 82"/>
                  <a:gd name="T9" fmla="*/ 0 h 483"/>
                  <a:gd name="T10" fmla="*/ 40 w 82"/>
                  <a:gd name="T11" fmla="*/ 0 h 483"/>
                  <a:gd name="T12" fmla="*/ 81 w 82"/>
                  <a:gd name="T13" fmla="*/ 41 h 483"/>
                  <a:gd name="T14" fmla="*/ 81 w 82"/>
                  <a:gd name="T15" fmla="*/ 482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2" h="483">
                    <a:moveTo>
                      <a:pt x="81" y="482"/>
                    </a:moveTo>
                    <a:lnTo>
                      <a:pt x="0" y="482"/>
                    </a:lnTo>
                    <a:lnTo>
                      <a:pt x="0" y="41"/>
                    </a:lnTo>
                    <a:lnTo>
                      <a:pt x="0" y="41"/>
                    </a:lnTo>
                    <a:cubicBezTo>
                      <a:pt x="0" y="19"/>
                      <a:pt x="18" y="0"/>
                      <a:pt x="40" y="0"/>
                    </a:cubicBezTo>
                    <a:lnTo>
                      <a:pt x="40" y="0"/>
                    </a:lnTo>
                    <a:cubicBezTo>
                      <a:pt x="62" y="0"/>
                      <a:pt x="81" y="19"/>
                      <a:pt x="81" y="41"/>
                    </a:cubicBezTo>
                    <a:lnTo>
                      <a:pt x="81" y="482"/>
                    </a:lnTo>
                  </a:path>
                </a:pathLst>
              </a:custGeom>
              <a:solidFill>
                <a:srgbClr val="F6486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28" name="Freeform 190">
                <a:extLst>
                  <a:ext uri="{FF2B5EF4-FFF2-40B4-BE49-F238E27FC236}">
                    <a16:creationId xmlns:a16="http://schemas.microsoft.com/office/drawing/2014/main" id="{C0F80423-D513-CCBA-2D98-1CBB7B9DF2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38418" y="10650877"/>
                <a:ext cx="98872" cy="604223"/>
              </a:xfrm>
              <a:custGeom>
                <a:avLst/>
                <a:gdLst>
                  <a:gd name="T0" fmla="*/ 80 w 81"/>
                  <a:gd name="T1" fmla="*/ 482 h 483"/>
                  <a:gd name="T2" fmla="*/ 0 w 81"/>
                  <a:gd name="T3" fmla="*/ 482 h 483"/>
                  <a:gd name="T4" fmla="*/ 0 w 81"/>
                  <a:gd name="T5" fmla="*/ 41 h 483"/>
                  <a:gd name="T6" fmla="*/ 0 w 81"/>
                  <a:gd name="T7" fmla="*/ 41 h 483"/>
                  <a:gd name="T8" fmla="*/ 40 w 81"/>
                  <a:gd name="T9" fmla="*/ 0 h 483"/>
                  <a:gd name="T10" fmla="*/ 40 w 81"/>
                  <a:gd name="T11" fmla="*/ 0 h 483"/>
                  <a:gd name="T12" fmla="*/ 80 w 81"/>
                  <a:gd name="T13" fmla="*/ 41 h 483"/>
                  <a:gd name="T14" fmla="*/ 80 w 81"/>
                  <a:gd name="T15" fmla="*/ 482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1" h="483">
                    <a:moveTo>
                      <a:pt x="80" y="482"/>
                    </a:moveTo>
                    <a:lnTo>
                      <a:pt x="0" y="482"/>
                    </a:lnTo>
                    <a:lnTo>
                      <a:pt x="0" y="41"/>
                    </a:lnTo>
                    <a:lnTo>
                      <a:pt x="0" y="41"/>
                    </a:lnTo>
                    <a:cubicBezTo>
                      <a:pt x="0" y="19"/>
                      <a:pt x="17" y="0"/>
                      <a:pt x="40" y="0"/>
                    </a:cubicBezTo>
                    <a:lnTo>
                      <a:pt x="40" y="0"/>
                    </a:lnTo>
                    <a:cubicBezTo>
                      <a:pt x="63" y="0"/>
                      <a:pt x="80" y="19"/>
                      <a:pt x="80" y="41"/>
                    </a:cubicBezTo>
                    <a:lnTo>
                      <a:pt x="80" y="482"/>
                    </a:lnTo>
                  </a:path>
                </a:pathLst>
              </a:custGeom>
              <a:solidFill>
                <a:srgbClr val="9CCDD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29" name="Freeform 191">
                <a:extLst>
                  <a:ext uri="{FF2B5EF4-FFF2-40B4-BE49-F238E27FC236}">
                    <a16:creationId xmlns:a16="http://schemas.microsoft.com/office/drawing/2014/main" id="{7A7EA4D4-C45F-8112-8B8B-F5DB45081C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95601" y="10749749"/>
                <a:ext cx="76901" cy="225208"/>
              </a:xfrm>
              <a:custGeom>
                <a:avLst/>
                <a:gdLst>
                  <a:gd name="T0" fmla="*/ 61 w 62"/>
                  <a:gd name="T1" fmla="*/ 181 h 182"/>
                  <a:gd name="T2" fmla="*/ 0 w 62"/>
                  <a:gd name="T3" fmla="*/ 181 h 182"/>
                  <a:gd name="T4" fmla="*/ 0 w 62"/>
                  <a:gd name="T5" fmla="*/ 0 h 182"/>
                  <a:gd name="T6" fmla="*/ 61 w 62"/>
                  <a:gd name="T7" fmla="*/ 0 h 182"/>
                  <a:gd name="T8" fmla="*/ 61 w 62"/>
                  <a:gd name="T9" fmla="*/ 181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182">
                    <a:moveTo>
                      <a:pt x="61" y="181"/>
                    </a:moveTo>
                    <a:lnTo>
                      <a:pt x="0" y="181"/>
                    </a:lnTo>
                    <a:lnTo>
                      <a:pt x="0" y="0"/>
                    </a:lnTo>
                    <a:lnTo>
                      <a:pt x="61" y="0"/>
                    </a:lnTo>
                    <a:lnTo>
                      <a:pt x="61" y="181"/>
                    </a:lnTo>
                  </a:path>
                </a:pathLst>
              </a:custGeom>
              <a:solidFill>
                <a:srgbClr val="D92D4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30" name="Freeform 192">
                <a:extLst>
                  <a:ext uri="{FF2B5EF4-FFF2-40B4-BE49-F238E27FC236}">
                    <a16:creationId xmlns:a16="http://schemas.microsoft.com/office/drawing/2014/main" id="{DFD05C07-C23C-996A-5CA5-A12AF04DCC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09826" y="10733268"/>
                <a:ext cx="65916" cy="241689"/>
              </a:xfrm>
              <a:custGeom>
                <a:avLst/>
                <a:gdLst>
                  <a:gd name="T0" fmla="*/ 27 w 54"/>
                  <a:gd name="T1" fmla="*/ 193 h 194"/>
                  <a:gd name="T2" fmla="*/ 27 w 54"/>
                  <a:gd name="T3" fmla="*/ 193 h 194"/>
                  <a:gd name="T4" fmla="*/ 27 w 54"/>
                  <a:gd name="T5" fmla="*/ 193 h 194"/>
                  <a:gd name="T6" fmla="*/ 0 w 54"/>
                  <a:gd name="T7" fmla="*/ 167 h 194"/>
                  <a:gd name="T8" fmla="*/ 0 w 54"/>
                  <a:gd name="T9" fmla="*/ 0 h 194"/>
                  <a:gd name="T10" fmla="*/ 53 w 54"/>
                  <a:gd name="T11" fmla="*/ 0 h 194"/>
                  <a:gd name="T12" fmla="*/ 53 w 54"/>
                  <a:gd name="T13" fmla="*/ 167 h 194"/>
                  <a:gd name="T14" fmla="*/ 53 w 54"/>
                  <a:gd name="T15" fmla="*/ 167 h 194"/>
                  <a:gd name="T16" fmla="*/ 27 w 54"/>
                  <a:gd name="T17" fmla="*/ 193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94">
                    <a:moveTo>
                      <a:pt x="27" y="193"/>
                    </a:moveTo>
                    <a:lnTo>
                      <a:pt x="27" y="193"/>
                    </a:lnTo>
                    <a:lnTo>
                      <a:pt x="27" y="193"/>
                    </a:lnTo>
                    <a:cubicBezTo>
                      <a:pt x="12" y="193"/>
                      <a:pt x="0" y="182"/>
                      <a:pt x="0" y="167"/>
                    </a:cubicBezTo>
                    <a:lnTo>
                      <a:pt x="0" y="0"/>
                    </a:lnTo>
                    <a:lnTo>
                      <a:pt x="53" y="0"/>
                    </a:lnTo>
                    <a:lnTo>
                      <a:pt x="53" y="167"/>
                    </a:lnTo>
                    <a:lnTo>
                      <a:pt x="53" y="167"/>
                    </a:lnTo>
                    <a:cubicBezTo>
                      <a:pt x="53" y="182"/>
                      <a:pt x="41" y="193"/>
                      <a:pt x="27" y="193"/>
                    </a:cubicBezTo>
                  </a:path>
                </a:pathLst>
              </a:custGeom>
              <a:solidFill>
                <a:srgbClr val="CBF4F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31" name="Freeform 132">
                <a:extLst>
                  <a:ext uri="{FF2B5EF4-FFF2-40B4-BE49-F238E27FC236}">
                    <a16:creationId xmlns:a16="http://schemas.microsoft.com/office/drawing/2014/main" id="{3CF272DD-5674-7F7C-767A-DD52D03464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89661" y="7493556"/>
                <a:ext cx="1676184" cy="1352336"/>
              </a:xfrm>
              <a:custGeom>
                <a:avLst/>
                <a:gdLst>
                  <a:gd name="connsiteX0" fmla="*/ 542911 w 1676184"/>
                  <a:gd name="connsiteY0" fmla="*/ 350 h 1352336"/>
                  <a:gd name="connsiteX1" fmla="*/ 733912 w 1676184"/>
                  <a:gd name="connsiteY1" fmla="*/ 49023 h 1352336"/>
                  <a:gd name="connsiteX2" fmla="*/ 1007908 w 1676184"/>
                  <a:gd name="connsiteY2" fmla="*/ 210032 h 1352336"/>
                  <a:gd name="connsiteX3" fmla="*/ 1260732 w 1676184"/>
                  <a:gd name="connsiteY3" fmla="*/ 166347 h 1352336"/>
                  <a:gd name="connsiteX4" fmla="*/ 1560882 w 1676184"/>
                  <a:gd name="connsiteY4" fmla="*/ 619417 h 1352336"/>
                  <a:gd name="connsiteX5" fmla="*/ 1560480 w 1676184"/>
                  <a:gd name="connsiteY5" fmla="*/ 622485 h 1352336"/>
                  <a:gd name="connsiteX6" fmla="*/ 1560680 w 1676184"/>
                  <a:gd name="connsiteY6" fmla="*/ 622502 h 1352336"/>
                  <a:gd name="connsiteX7" fmla="*/ 1634402 w 1676184"/>
                  <a:gd name="connsiteY7" fmla="*/ 1350529 h 1352336"/>
                  <a:gd name="connsiteX8" fmla="*/ 1428231 w 1676184"/>
                  <a:gd name="connsiteY8" fmla="*/ 1068029 h 1352336"/>
                  <a:gd name="connsiteX9" fmla="*/ 1295043 w 1676184"/>
                  <a:gd name="connsiteY9" fmla="*/ 924804 h 1352336"/>
                  <a:gd name="connsiteX10" fmla="*/ 1280817 w 1676184"/>
                  <a:gd name="connsiteY10" fmla="*/ 891272 h 1352336"/>
                  <a:gd name="connsiteX11" fmla="*/ 1265868 w 1676184"/>
                  <a:gd name="connsiteY11" fmla="*/ 888988 h 1352336"/>
                  <a:gd name="connsiteX12" fmla="*/ 1214651 w 1676184"/>
                  <a:gd name="connsiteY12" fmla="*/ 874035 h 1352336"/>
                  <a:gd name="connsiteX13" fmla="*/ 781238 w 1676184"/>
                  <a:gd name="connsiteY13" fmla="*/ 928952 h 1352336"/>
                  <a:gd name="connsiteX14" fmla="*/ 390305 w 1676184"/>
                  <a:gd name="connsiteY14" fmla="*/ 902339 h 1352336"/>
                  <a:gd name="connsiteX15" fmla="*/ 387712 w 1676184"/>
                  <a:gd name="connsiteY15" fmla="*/ 900985 h 1352336"/>
                  <a:gd name="connsiteX16" fmla="*/ 377675 w 1676184"/>
                  <a:gd name="connsiteY16" fmla="*/ 924804 h 1352336"/>
                  <a:gd name="connsiteX17" fmla="*/ 246052 w 1676184"/>
                  <a:gd name="connsiteY17" fmla="*/ 1068029 h 1352336"/>
                  <a:gd name="connsiteX18" fmla="*/ 41462 w 1676184"/>
                  <a:gd name="connsiteY18" fmla="*/ 1350529 h 1352336"/>
                  <a:gd name="connsiteX19" fmla="*/ 112421 w 1676184"/>
                  <a:gd name="connsiteY19" fmla="*/ 626372 h 1352336"/>
                  <a:gd name="connsiteX20" fmla="*/ 112673 w 1676184"/>
                  <a:gd name="connsiteY20" fmla="*/ 625928 h 1352336"/>
                  <a:gd name="connsiteX21" fmla="*/ 110578 w 1676184"/>
                  <a:gd name="connsiteY21" fmla="*/ 621267 h 1352336"/>
                  <a:gd name="connsiteX22" fmla="*/ 97493 w 1676184"/>
                  <a:gd name="connsiteY22" fmla="*/ 534545 h 1352336"/>
                  <a:gd name="connsiteX23" fmla="*/ 542911 w 1676184"/>
                  <a:gd name="connsiteY23" fmla="*/ 350 h 1352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676184" h="1352336">
                    <a:moveTo>
                      <a:pt x="542911" y="350"/>
                    </a:moveTo>
                    <a:cubicBezTo>
                      <a:pt x="603010" y="-2491"/>
                      <a:pt x="667125" y="11814"/>
                      <a:pt x="733912" y="49023"/>
                    </a:cubicBezTo>
                    <a:cubicBezTo>
                      <a:pt x="857210" y="118918"/>
                      <a:pt x="907028" y="161355"/>
                      <a:pt x="1007908" y="210032"/>
                    </a:cubicBezTo>
                    <a:cubicBezTo>
                      <a:pt x="1031571" y="221265"/>
                      <a:pt x="1088861" y="90212"/>
                      <a:pt x="1260732" y="166347"/>
                    </a:cubicBezTo>
                    <a:cubicBezTo>
                      <a:pt x="1446302" y="248724"/>
                      <a:pt x="1568355" y="548274"/>
                      <a:pt x="1560882" y="619417"/>
                    </a:cubicBezTo>
                    <a:lnTo>
                      <a:pt x="1560480" y="622485"/>
                    </a:lnTo>
                    <a:lnTo>
                      <a:pt x="1560680" y="622502"/>
                    </a:lnTo>
                    <a:cubicBezTo>
                      <a:pt x="1560680" y="622502"/>
                      <a:pt x="1760604" y="958514"/>
                      <a:pt x="1634402" y="1350529"/>
                    </a:cubicBezTo>
                    <a:cubicBezTo>
                      <a:pt x="1634402" y="1350529"/>
                      <a:pt x="1335767" y="1392842"/>
                      <a:pt x="1428231" y="1068029"/>
                    </a:cubicBezTo>
                    <a:cubicBezTo>
                      <a:pt x="1428231" y="1068029"/>
                      <a:pt x="1341839" y="1008235"/>
                      <a:pt x="1295043" y="924804"/>
                    </a:cubicBezTo>
                    <a:lnTo>
                      <a:pt x="1280817" y="891272"/>
                    </a:lnTo>
                    <a:lnTo>
                      <a:pt x="1265868" y="888988"/>
                    </a:lnTo>
                    <a:cubicBezTo>
                      <a:pt x="1249688" y="885370"/>
                      <a:pt x="1232632" y="880431"/>
                      <a:pt x="1214651" y="874035"/>
                    </a:cubicBezTo>
                    <a:cubicBezTo>
                      <a:pt x="935673" y="776681"/>
                      <a:pt x="976772" y="887764"/>
                      <a:pt x="781238" y="928952"/>
                    </a:cubicBezTo>
                    <a:cubicBezTo>
                      <a:pt x="632253" y="960779"/>
                      <a:pt x="498855" y="945743"/>
                      <a:pt x="390305" y="902339"/>
                    </a:cubicBezTo>
                    <a:lnTo>
                      <a:pt x="387712" y="900985"/>
                    </a:lnTo>
                    <a:lnTo>
                      <a:pt x="377675" y="924804"/>
                    </a:lnTo>
                    <a:cubicBezTo>
                      <a:pt x="331298" y="1008235"/>
                      <a:pt x="246052" y="1068029"/>
                      <a:pt x="246052" y="1068029"/>
                    </a:cubicBezTo>
                    <a:cubicBezTo>
                      <a:pt x="337808" y="1392842"/>
                      <a:pt x="41462" y="1350529"/>
                      <a:pt x="41462" y="1350529"/>
                    </a:cubicBezTo>
                    <a:cubicBezTo>
                      <a:pt x="-75945" y="983015"/>
                      <a:pt x="91083" y="664723"/>
                      <a:pt x="112421" y="626372"/>
                    </a:cubicBezTo>
                    <a:lnTo>
                      <a:pt x="112673" y="625928"/>
                    </a:lnTo>
                    <a:lnTo>
                      <a:pt x="110578" y="621267"/>
                    </a:lnTo>
                    <a:cubicBezTo>
                      <a:pt x="101969" y="592544"/>
                      <a:pt x="97493" y="563408"/>
                      <a:pt x="97493" y="534545"/>
                    </a:cubicBezTo>
                    <a:cubicBezTo>
                      <a:pt x="97493" y="346936"/>
                      <a:pt x="282485" y="12662"/>
                      <a:pt x="542911" y="350"/>
                    </a:cubicBezTo>
                    <a:close/>
                  </a:path>
                </a:pathLst>
              </a:custGeom>
              <a:solidFill>
                <a:srgbClr val="0F125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32" name="Freeform 133">
                <a:extLst>
                  <a:ext uri="{FF2B5EF4-FFF2-40B4-BE49-F238E27FC236}">
                    <a16:creationId xmlns:a16="http://schemas.microsoft.com/office/drawing/2014/main" id="{43CD6E81-8B48-301C-5AF8-C197509C40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76167" y="8689305"/>
                <a:ext cx="1509310" cy="279488"/>
              </a:xfrm>
              <a:custGeom>
                <a:avLst/>
                <a:gdLst>
                  <a:gd name="connsiteX0" fmla="*/ 0 w 1509310"/>
                  <a:gd name="connsiteY0" fmla="*/ 50028 h 279488"/>
                  <a:gd name="connsiteX1" fmla="*/ 245937 w 1509310"/>
                  <a:gd name="connsiteY1" fmla="*/ 274497 h 279488"/>
                  <a:gd name="connsiteX2" fmla="*/ 229708 w 1509310"/>
                  <a:gd name="connsiteY2" fmla="*/ 279485 h 279488"/>
                  <a:gd name="connsiteX3" fmla="*/ 0 w 1509310"/>
                  <a:gd name="connsiteY3" fmla="*/ 66240 h 279488"/>
                  <a:gd name="connsiteX4" fmla="*/ 1509310 w 1509310"/>
                  <a:gd name="connsiteY4" fmla="*/ 65 h 279488"/>
                  <a:gd name="connsiteX5" fmla="*/ 1509310 w 1509310"/>
                  <a:gd name="connsiteY5" fmla="*/ 17451 h 279488"/>
                  <a:gd name="connsiteX6" fmla="*/ 1503056 w 1509310"/>
                  <a:gd name="connsiteY6" fmla="*/ 17451 h 279488"/>
                  <a:gd name="connsiteX7" fmla="*/ 1274148 w 1509310"/>
                  <a:gd name="connsiteY7" fmla="*/ 279488 h 279488"/>
                  <a:gd name="connsiteX8" fmla="*/ 1257886 w 1509310"/>
                  <a:gd name="connsiteY8" fmla="*/ 278246 h 279488"/>
                  <a:gd name="connsiteX9" fmla="*/ 1509310 w 1509310"/>
                  <a:gd name="connsiteY9" fmla="*/ 65 h 27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09310" h="279488">
                    <a:moveTo>
                      <a:pt x="0" y="50028"/>
                    </a:moveTo>
                    <a:cubicBezTo>
                      <a:pt x="176026" y="50028"/>
                      <a:pt x="244688" y="272003"/>
                      <a:pt x="245937" y="274497"/>
                    </a:cubicBezTo>
                    <a:lnTo>
                      <a:pt x="229708" y="279485"/>
                    </a:lnTo>
                    <a:cubicBezTo>
                      <a:pt x="228459" y="276991"/>
                      <a:pt x="163542" y="66240"/>
                      <a:pt x="0" y="66240"/>
                    </a:cubicBezTo>
                    <a:close/>
                    <a:moveTo>
                      <a:pt x="1509310" y="65"/>
                    </a:moveTo>
                    <a:lnTo>
                      <a:pt x="1509310" y="17451"/>
                    </a:lnTo>
                    <a:cubicBezTo>
                      <a:pt x="1506809" y="17451"/>
                      <a:pt x="1505558" y="17451"/>
                      <a:pt x="1503056" y="17451"/>
                    </a:cubicBezTo>
                    <a:cubicBezTo>
                      <a:pt x="1316677" y="17451"/>
                      <a:pt x="1274148" y="278246"/>
                      <a:pt x="1274148" y="279488"/>
                    </a:cubicBezTo>
                    <a:lnTo>
                      <a:pt x="1257886" y="278246"/>
                    </a:lnTo>
                    <a:cubicBezTo>
                      <a:pt x="1257886" y="274521"/>
                      <a:pt x="1302917" y="-4903"/>
                      <a:pt x="1509310" y="65"/>
                    </a:cubicBezTo>
                    <a:close/>
                  </a:path>
                </a:pathLst>
              </a:custGeom>
              <a:solidFill>
                <a:srgbClr val="9CCDD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33" name="Freeform 198">
                <a:extLst>
                  <a:ext uri="{FF2B5EF4-FFF2-40B4-BE49-F238E27FC236}">
                    <a16:creationId xmlns:a16="http://schemas.microsoft.com/office/drawing/2014/main" id="{C88EBC78-0008-7B39-F55B-8D0FB849F2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01381" y="8942570"/>
                <a:ext cx="1043657" cy="703096"/>
              </a:xfrm>
              <a:custGeom>
                <a:avLst/>
                <a:gdLst>
                  <a:gd name="T0" fmla="*/ 506 w 840"/>
                  <a:gd name="T1" fmla="*/ 565 h 566"/>
                  <a:gd name="T2" fmla="*/ 333 w 840"/>
                  <a:gd name="T3" fmla="*/ 565 h 566"/>
                  <a:gd name="T4" fmla="*/ 333 w 840"/>
                  <a:gd name="T5" fmla="*/ 565 h 566"/>
                  <a:gd name="T6" fmla="*/ 0 w 840"/>
                  <a:gd name="T7" fmla="*/ 232 h 566"/>
                  <a:gd name="T8" fmla="*/ 0 w 840"/>
                  <a:gd name="T9" fmla="*/ 0 h 566"/>
                  <a:gd name="T10" fmla="*/ 839 w 840"/>
                  <a:gd name="T11" fmla="*/ 0 h 566"/>
                  <a:gd name="T12" fmla="*/ 839 w 840"/>
                  <a:gd name="T13" fmla="*/ 232 h 566"/>
                  <a:gd name="T14" fmla="*/ 839 w 840"/>
                  <a:gd name="T15" fmla="*/ 232 h 566"/>
                  <a:gd name="T16" fmla="*/ 506 w 840"/>
                  <a:gd name="T17" fmla="*/ 565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0" h="566">
                    <a:moveTo>
                      <a:pt x="506" y="565"/>
                    </a:moveTo>
                    <a:lnTo>
                      <a:pt x="333" y="565"/>
                    </a:lnTo>
                    <a:lnTo>
                      <a:pt x="333" y="565"/>
                    </a:lnTo>
                    <a:cubicBezTo>
                      <a:pt x="149" y="565"/>
                      <a:pt x="0" y="416"/>
                      <a:pt x="0" y="232"/>
                    </a:cubicBezTo>
                    <a:lnTo>
                      <a:pt x="0" y="0"/>
                    </a:lnTo>
                    <a:lnTo>
                      <a:pt x="839" y="0"/>
                    </a:lnTo>
                    <a:lnTo>
                      <a:pt x="839" y="232"/>
                    </a:lnTo>
                    <a:lnTo>
                      <a:pt x="839" y="232"/>
                    </a:lnTo>
                    <a:cubicBezTo>
                      <a:pt x="839" y="416"/>
                      <a:pt x="690" y="565"/>
                      <a:pt x="506" y="56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34" name="Freeform 199">
                <a:extLst>
                  <a:ext uri="{FF2B5EF4-FFF2-40B4-BE49-F238E27FC236}">
                    <a16:creationId xmlns:a16="http://schemas.microsoft.com/office/drawing/2014/main" id="{352306CF-26FA-09E1-B23A-3B9A262ED7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78282" y="8997501"/>
                <a:ext cx="895346" cy="604223"/>
              </a:xfrm>
              <a:custGeom>
                <a:avLst/>
                <a:gdLst>
                  <a:gd name="T0" fmla="*/ 434 w 720"/>
                  <a:gd name="T1" fmla="*/ 484 h 485"/>
                  <a:gd name="T2" fmla="*/ 285 w 720"/>
                  <a:gd name="T3" fmla="*/ 484 h 485"/>
                  <a:gd name="T4" fmla="*/ 285 w 720"/>
                  <a:gd name="T5" fmla="*/ 484 h 485"/>
                  <a:gd name="T6" fmla="*/ 0 w 720"/>
                  <a:gd name="T7" fmla="*/ 198 h 485"/>
                  <a:gd name="T8" fmla="*/ 0 w 720"/>
                  <a:gd name="T9" fmla="*/ 0 h 485"/>
                  <a:gd name="T10" fmla="*/ 719 w 720"/>
                  <a:gd name="T11" fmla="*/ 0 h 485"/>
                  <a:gd name="T12" fmla="*/ 719 w 720"/>
                  <a:gd name="T13" fmla="*/ 198 h 485"/>
                  <a:gd name="T14" fmla="*/ 719 w 720"/>
                  <a:gd name="T15" fmla="*/ 198 h 485"/>
                  <a:gd name="T16" fmla="*/ 434 w 720"/>
                  <a:gd name="T17" fmla="*/ 484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0" h="485">
                    <a:moveTo>
                      <a:pt x="434" y="484"/>
                    </a:moveTo>
                    <a:lnTo>
                      <a:pt x="285" y="484"/>
                    </a:lnTo>
                    <a:lnTo>
                      <a:pt x="285" y="484"/>
                    </a:lnTo>
                    <a:cubicBezTo>
                      <a:pt x="128" y="484"/>
                      <a:pt x="0" y="356"/>
                      <a:pt x="0" y="198"/>
                    </a:cubicBezTo>
                    <a:lnTo>
                      <a:pt x="0" y="0"/>
                    </a:lnTo>
                    <a:lnTo>
                      <a:pt x="719" y="0"/>
                    </a:lnTo>
                    <a:lnTo>
                      <a:pt x="719" y="198"/>
                    </a:lnTo>
                    <a:lnTo>
                      <a:pt x="719" y="198"/>
                    </a:lnTo>
                    <a:cubicBezTo>
                      <a:pt x="719" y="356"/>
                      <a:pt x="591" y="484"/>
                      <a:pt x="434" y="484"/>
                    </a:cubicBezTo>
                  </a:path>
                </a:pathLst>
              </a:custGeom>
              <a:solidFill>
                <a:srgbClr val="CBF4F8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35" name="Freeform 136">
                <a:extLst>
                  <a:ext uri="{FF2B5EF4-FFF2-40B4-BE49-F238E27FC236}">
                    <a16:creationId xmlns:a16="http://schemas.microsoft.com/office/drawing/2014/main" id="{1771B115-89FB-2663-45BF-27CBADC44C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78282" y="9090882"/>
                <a:ext cx="899590" cy="504116"/>
              </a:xfrm>
              <a:custGeom>
                <a:avLst/>
                <a:gdLst>
                  <a:gd name="connsiteX0" fmla="*/ 883116 w 899590"/>
                  <a:gd name="connsiteY0" fmla="*/ 247181 h 504116"/>
                  <a:gd name="connsiteX1" fmla="*/ 540694 w 899590"/>
                  <a:gd name="connsiteY1" fmla="*/ 504116 h 504116"/>
                  <a:gd name="connsiteX2" fmla="*/ 355164 w 899590"/>
                  <a:gd name="connsiteY2" fmla="*/ 504116 h 504116"/>
                  <a:gd name="connsiteX3" fmla="*/ 16477 w 899590"/>
                  <a:gd name="connsiteY3" fmla="*/ 255828 h 504116"/>
                  <a:gd name="connsiteX4" fmla="*/ 883116 w 899590"/>
                  <a:gd name="connsiteY4" fmla="*/ 247181 h 504116"/>
                  <a:gd name="connsiteX5" fmla="*/ 899590 w 899590"/>
                  <a:gd name="connsiteY5" fmla="*/ 76899 h 504116"/>
                  <a:gd name="connsiteX6" fmla="*/ 899590 w 899590"/>
                  <a:gd name="connsiteY6" fmla="*/ 150775 h 504116"/>
                  <a:gd name="connsiteX7" fmla="*/ 899590 w 899590"/>
                  <a:gd name="connsiteY7" fmla="*/ 163512 h 504116"/>
                  <a:gd name="connsiteX8" fmla="*/ 675629 w 899590"/>
                  <a:gd name="connsiteY8" fmla="*/ 115111 h 504116"/>
                  <a:gd name="connsiteX9" fmla="*/ 0 w 899590"/>
                  <a:gd name="connsiteY9" fmla="*/ 0 h 504116"/>
                  <a:gd name="connsiteX10" fmla="*/ 366777 w 899590"/>
                  <a:gd name="connsiteY10" fmla="*/ 78360 h 504116"/>
                  <a:gd name="connsiteX11" fmla="*/ 0 w 899590"/>
                  <a:gd name="connsiteY11" fmla="*/ 141553 h 504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99590" h="504116">
                    <a:moveTo>
                      <a:pt x="883116" y="247181"/>
                    </a:moveTo>
                    <a:cubicBezTo>
                      <a:pt x="839535" y="394177"/>
                      <a:pt x="702566" y="504116"/>
                      <a:pt x="540694" y="504116"/>
                    </a:cubicBezTo>
                    <a:lnTo>
                      <a:pt x="355164" y="504116"/>
                    </a:lnTo>
                    <a:cubicBezTo>
                      <a:pt x="197027" y="504116"/>
                      <a:pt x="61303" y="399118"/>
                      <a:pt x="16477" y="255828"/>
                    </a:cubicBezTo>
                    <a:cubicBezTo>
                      <a:pt x="296641" y="355884"/>
                      <a:pt x="604198" y="353414"/>
                      <a:pt x="883116" y="247181"/>
                    </a:cubicBezTo>
                    <a:close/>
                    <a:moveTo>
                      <a:pt x="899590" y="76899"/>
                    </a:moveTo>
                    <a:lnTo>
                      <a:pt x="899590" y="150775"/>
                    </a:lnTo>
                    <a:cubicBezTo>
                      <a:pt x="899590" y="154596"/>
                      <a:pt x="899590" y="159691"/>
                      <a:pt x="899590" y="163512"/>
                    </a:cubicBezTo>
                    <a:lnTo>
                      <a:pt x="675629" y="115111"/>
                    </a:lnTo>
                    <a:close/>
                    <a:moveTo>
                      <a:pt x="0" y="0"/>
                    </a:moveTo>
                    <a:lnTo>
                      <a:pt x="366777" y="78360"/>
                    </a:lnTo>
                    <a:lnTo>
                      <a:pt x="0" y="141553"/>
                    </a:lnTo>
                    <a:close/>
                  </a:path>
                </a:pathLst>
              </a:custGeom>
              <a:solidFill>
                <a:srgbClr val="9CCDD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36" name="Freeform 203">
                <a:extLst>
                  <a:ext uri="{FF2B5EF4-FFF2-40B4-BE49-F238E27FC236}">
                    <a16:creationId xmlns:a16="http://schemas.microsoft.com/office/drawing/2014/main" id="{BF4B0597-D30F-3D50-5F8D-286D2B56E8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58279" y="11117775"/>
                <a:ext cx="587742" cy="609717"/>
              </a:xfrm>
              <a:custGeom>
                <a:avLst/>
                <a:gdLst>
                  <a:gd name="T0" fmla="*/ 0 w 474"/>
                  <a:gd name="T1" fmla="*/ 0 h 489"/>
                  <a:gd name="T2" fmla="*/ 0 w 474"/>
                  <a:gd name="T3" fmla="*/ 349 h 489"/>
                  <a:gd name="T4" fmla="*/ 237 w 474"/>
                  <a:gd name="T5" fmla="*/ 488 h 489"/>
                  <a:gd name="T6" fmla="*/ 473 w 474"/>
                  <a:gd name="T7" fmla="*/ 349 h 489"/>
                  <a:gd name="T8" fmla="*/ 473 w 474"/>
                  <a:gd name="T9" fmla="*/ 0 h 489"/>
                  <a:gd name="T10" fmla="*/ 0 w 474"/>
                  <a:gd name="T11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4" h="489">
                    <a:moveTo>
                      <a:pt x="0" y="0"/>
                    </a:moveTo>
                    <a:lnTo>
                      <a:pt x="0" y="349"/>
                    </a:lnTo>
                    <a:lnTo>
                      <a:pt x="237" y="488"/>
                    </a:lnTo>
                    <a:lnTo>
                      <a:pt x="473" y="349"/>
                    </a:lnTo>
                    <a:lnTo>
                      <a:pt x="473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20448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37" name="Freeform 204">
                <a:extLst>
                  <a:ext uri="{FF2B5EF4-FFF2-40B4-BE49-F238E27FC236}">
                    <a16:creationId xmlns:a16="http://schemas.microsoft.com/office/drawing/2014/main" id="{D6B93F6D-4EFA-1A41-4E16-10204E3675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58279" y="11018901"/>
                <a:ext cx="587742" cy="104368"/>
              </a:xfrm>
              <a:custGeom>
                <a:avLst/>
                <a:gdLst>
                  <a:gd name="T0" fmla="*/ 473 w 474"/>
                  <a:gd name="T1" fmla="*/ 0 h 82"/>
                  <a:gd name="T2" fmla="*/ 0 w 474"/>
                  <a:gd name="T3" fmla="*/ 0 h 82"/>
                  <a:gd name="T4" fmla="*/ 0 w 474"/>
                  <a:gd name="T5" fmla="*/ 81 h 82"/>
                  <a:gd name="T6" fmla="*/ 473 w 474"/>
                  <a:gd name="T7" fmla="*/ 81 h 82"/>
                  <a:gd name="T8" fmla="*/ 473 w 474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4" h="82">
                    <a:moveTo>
                      <a:pt x="473" y="0"/>
                    </a:moveTo>
                    <a:lnTo>
                      <a:pt x="0" y="0"/>
                    </a:lnTo>
                    <a:lnTo>
                      <a:pt x="0" y="81"/>
                    </a:lnTo>
                    <a:lnTo>
                      <a:pt x="473" y="81"/>
                    </a:lnTo>
                    <a:lnTo>
                      <a:pt x="473" y="0"/>
                    </a:lnTo>
                  </a:path>
                </a:pathLst>
              </a:custGeom>
              <a:solidFill>
                <a:srgbClr val="0176B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38" name="Freeform 139">
                <a:extLst>
                  <a:ext uri="{FF2B5EF4-FFF2-40B4-BE49-F238E27FC236}">
                    <a16:creationId xmlns:a16="http://schemas.microsoft.com/office/drawing/2014/main" id="{BE7A4ADA-E143-D3C6-DE48-CC5DEA422E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61105" y="12661292"/>
                <a:ext cx="3733947" cy="1047901"/>
              </a:xfrm>
              <a:custGeom>
                <a:avLst/>
                <a:gdLst>
                  <a:gd name="connsiteX0" fmla="*/ 3123665 w 3733947"/>
                  <a:gd name="connsiteY0" fmla="*/ 5491 h 1047901"/>
                  <a:gd name="connsiteX1" fmla="*/ 3733947 w 3733947"/>
                  <a:gd name="connsiteY1" fmla="*/ 271081 h 1047901"/>
                  <a:gd name="connsiteX2" fmla="*/ 3567960 w 3733947"/>
                  <a:gd name="connsiteY2" fmla="*/ 1046654 h 1047901"/>
                  <a:gd name="connsiteX3" fmla="*/ 2900269 w 3733947"/>
                  <a:gd name="connsiteY3" fmla="*/ 1047901 h 1047901"/>
                  <a:gd name="connsiteX4" fmla="*/ 608301 w 3733947"/>
                  <a:gd name="connsiteY4" fmla="*/ 0 h 1047901"/>
                  <a:gd name="connsiteX5" fmla="*/ 910578 w 3733947"/>
                  <a:gd name="connsiteY5" fmla="*/ 1042413 h 1047901"/>
                  <a:gd name="connsiteX6" fmla="*/ 214842 w 3733947"/>
                  <a:gd name="connsiteY6" fmla="*/ 1039925 h 1047901"/>
                  <a:gd name="connsiteX7" fmla="*/ 0 w 3733947"/>
                  <a:gd name="connsiteY7" fmla="*/ 263713 h 1047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33947" h="1047901">
                    <a:moveTo>
                      <a:pt x="3123665" y="5491"/>
                    </a:moveTo>
                    <a:lnTo>
                      <a:pt x="3733947" y="271081"/>
                    </a:lnTo>
                    <a:lnTo>
                      <a:pt x="3567960" y="1046654"/>
                    </a:lnTo>
                    <a:lnTo>
                      <a:pt x="2900269" y="1047901"/>
                    </a:lnTo>
                    <a:close/>
                    <a:moveTo>
                      <a:pt x="608301" y="0"/>
                    </a:moveTo>
                    <a:lnTo>
                      <a:pt x="910578" y="1042413"/>
                    </a:lnTo>
                    <a:lnTo>
                      <a:pt x="214842" y="1039925"/>
                    </a:lnTo>
                    <a:lnTo>
                      <a:pt x="0" y="263713"/>
                    </a:lnTo>
                    <a:close/>
                  </a:path>
                </a:pathLst>
              </a:custGeom>
              <a:solidFill>
                <a:srgbClr val="FDAE7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39" name="Freeform 140">
                <a:extLst>
                  <a:ext uri="{FF2B5EF4-FFF2-40B4-BE49-F238E27FC236}">
                    <a16:creationId xmlns:a16="http://schemas.microsoft.com/office/drawing/2014/main" id="{DCAEF6DE-00A3-021A-DB84-E0ACBC5C91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95189" y="12523965"/>
                <a:ext cx="3849303" cy="410728"/>
              </a:xfrm>
              <a:custGeom>
                <a:avLst/>
                <a:gdLst>
                  <a:gd name="connsiteX0" fmla="*/ 3217020 w 3849303"/>
                  <a:gd name="connsiteY0" fmla="*/ 0 h 410728"/>
                  <a:gd name="connsiteX1" fmla="*/ 3849303 w 3849303"/>
                  <a:gd name="connsiteY1" fmla="*/ 156824 h 410728"/>
                  <a:gd name="connsiteX2" fmla="*/ 3794539 w 3849303"/>
                  <a:gd name="connsiteY2" fmla="*/ 410728 h 410728"/>
                  <a:gd name="connsiteX3" fmla="*/ 3185904 w 3849303"/>
                  <a:gd name="connsiteY3" fmla="*/ 145622 h 410728"/>
                  <a:gd name="connsiteX4" fmla="*/ 633325 w 3849303"/>
                  <a:gd name="connsiteY4" fmla="*/ 0 h 410728"/>
                  <a:gd name="connsiteX5" fmla="*/ 674385 w 3849303"/>
                  <a:gd name="connsiteY5" fmla="*/ 141708 h 410728"/>
                  <a:gd name="connsiteX6" fmla="*/ 68434 w 3849303"/>
                  <a:gd name="connsiteY6" fmla="*/ 405234 h 410728"/>
                  <a:gd name="connsiteX7" fmla="*/ 0 w 3849303"/>
                  <a:gd name="connsiteY7" fmla="*/ 156624 h 410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849303" h="410728">
                    <a:moveTo>
                      <a:pt x="3217020" y="0"/>
                    </a:moveTo>
                    <a:lnTo>
                      <a:pt x="3849303" y="156824"/>
                    </a:lnTo>
                    <a:lnTo>
                      <a:pt x="3794539" y="410728"/>
                    </a:lnTo>
                    <a:lnTo>
                      <a:pt x="3185904" y="145622"/>
                    </a:lnTo>
                    <a:close/>
                    <a:moveTo>
                      <a:pt x="633325" y="0"/>
                    </a:moveTo>
                    <a:lnTo>
                      <a:pt x="674385" y="141708"/>
                    </a:lnTo>
                    <a:lnTo>
                      <a:pt x="68434" y="405234"/>
                    </a:lnTo>
                    <a:lnTo>
                      <a:pt x="0" y="156624"/>
                    </a:lnTo>
                    <a:close/>
                  </a:path>
                </a:pathLst>
              </a:custGeom>
              <a:solidFill>
                <a:srgbClr val="F1786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40" name="Freeform 141">
                <a:extLst>
                  <a:ext uri="{FF2B5EF4-FFF2-40B4-BE49-F238E27FC236}">
                    <a16:creationId xmlns:a16="http://schemas.microsoft.com/office/drawing/2014/main" id="{58C77283-6010-400D-DC35-080AEAC777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38103" y="10079610"/>
                <a:ext cx="4169313" cy="2596912"/>
              </a:xfrm>
              <a:custGeom>
                <a:avLst/>
                <a:gdLst>
                  <a:gd name="connsiteX0" fmla="*/ 3023876 w 4169313"/>
                  <a:gd name="connsiteY0" fmla="*/ 0 h 2596912"/>
                  <a:gd name="connsiteX1" fmla="*/ 3158676 w 4169313"/>
                  <a:gd name="connsiteY1" fmla="*/ 0 h 2596912"/>
                  <a:gd name="connsiteX2" fmla="*/ 3594280 w 4169313"/>
                  <a:gd name="connsiteY2" fmla="*/ 349824 h 2596912"/>
                  <a:gd name="connsiteX3" fmla="*/ 4119751 w 4169313"/>
                  <a:gd name="connsiteY3" fmla="*/ 1562380 h 2596912"/>
                  <a:gd name="connsiteX4" fmla="*/ 4155948 w 4169313"/>
                  <a:gd name="connsiteY4" fmla="*/ 1929633 h 2596912"/>
                  <a:gd name="connsiteX5" fmla="*/ 4012411 w 4169313"/>
                  <a:gd name="connsiteY5" fmla="*/ 2596912 h 2596912"/>
                  <a:gd name="connsiteX6" fmla="*/ 3378350 w 4169313"/>
                  <a:gd name="connsiteY6" fmla="*/ 2440052 h 2596912"/>
                  <a:gd name="connsiteX7" fmla="*/ 3500669 w 4169313"/>
                  <a:gd name="connsiteY7" fmla="*/ 1867386 h 2596912"/>
                  <a:gd name="connsiteX8" fmla="*/ 3131217 w 4169313"/>
                  <a:gd name="connsiteY8" fmla="*/ 1013368 h 2596912"/>
                  <a:gd name="connsiteX9" fmla="*/ 3035109 w 4169313"/>
                  <a:gd name="connsiteY9" fmla="*/ 811691 h 2596912"/>
                  <a:gd name="connsiteX10" fmla="*/ 3023876 w 4169313"/>
                  <a:gd name="connsiteY10" fmla="*/ 0 h 2596912"/>
                  <a:gd name="connsiteX11" fmla="*/ 1010286 w 4169313"/>
                  <a:gd name="connsiteY11" fmla="*/ 0 h 2596912"/>
                  <a:gd name="connsiteX12" fmla="*/ 1146334 w 4169313"/>
                  <a:gd name="connsiteY12" fmla="*/ 0 h 2596912"/>
                  <a:gd name="connsiteX13" fmla="*/ 1133853 w 4169313"/>
                  <a:gd name="connsiteY13" fmla="*/ 811691 h 2596912"/>
                  <a:gd name="connsiteX14" fmla="*/ 1037745 w 4169313"/>
                  <a:gd name="connsiteY14" fmla="*/ 1013368 h 2596912"/>
                  <a:gd name="connsiteX15" fmla="*/ 668293 w 4169313"/>
                  <a:gd name="connsiteY15" fmla="*/ 1867386 h 2596912"/>
                  <a:gd name="connsiteX16" fmla="*/ 791860 w 4169313"/>
                  <a:gd name="connsiteY16" fmla="*/ 2440052 h 2596912"/>
                  <a:gd name="connsiteX17" fmla="*/ 156552 w 4169313"/>
                  <a:gd name="connsiteY17" fmla="*/ 2596912 h 2596912"/>
                  <a:gd name="connsiteX18" fmla="*/ 14263 w 4169313"/>
                  <a:gd name="connsiteY18" fmla="*/ 1929633 h 2596912"/>
                  <a:gd name="connsiteX19" fmla="*/ 49211 w 4169313"/>
                  <a:gd name="connsiteY19" fmla="*/ 1562380 h 2596912"/>
                  <a:gd name="connsiteX20" fmla="*/ 573434 w 4169313"/>
                  <a:gd name="connsiteY20" fmla="*/ 349824 h 2596912"/>
                  <a:gd name="connsiteX21" fmla="*/ 1010286 w 4169313"/>
                  <a:gd name="connsiteY21" fmla="*/ 0 h 2596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169313" h="2596912">
                    <a:moveTo>
                      <a:pt x="3023876" y="0"/>
                    </a:moveTo>
                    <a:lnTo>
                      <a:pt x="3158676" y="0"/>
                    </a:lnTo>
                    <a:cubicBezTo>
                      <a:pt x="3353387" y="37348"/>
                      <a:pt x="3516895" y="168065"/>
                      <a:pt x="3594280" y="349824"/>
                    </a:cubicBezTo>
                    <a:lnTo>
                      <a:pt x="4119751" y="1562380"/>
                    </a:lnTo>
                    <a:cubicBezTo>
                      <a:pt x="4169677" y="1678158"/>
                      <a:pt x="4182159" y="1806385"/>
                      <a:pt x="4155948" y="1929633"/>
                    </a:cubicBezTo>
                    <a:lnTo>
                      <a:pt x="4012411" y="2596912"/>
                    </a:lnTo>
                    <a:lnTo>
                      <a:pt x="3378350" y="2440052"/>
                    </a:lnTo>
                    <a:lnTo>
                      <a:pt x="3500669" y="1867386"/>
                    </a:lnTo>
                    <a:lnTo>
                      <a:pt x="3131217" y="1013368"/>
                    </a:lnTo>
                    <a:lnTo>
                      <a:pt x="3035109" y="811691"/>
                    </a:lnTo>
                    <a:cubicBezTo>
                      <a:pt x="2912791" y="555236"/>
                      <a:pt x="2909046" y="258944"/>
                      <a:pt x="3023876" y="0"/>
                    </a:cubicBezTo>
                    <a:close/>
                    <a:moveTo>
                      <a:pt x="1010286" y="0"/>
                    </a:moveTo>
                    <a:lnTo>
                      <a:pt x="1146334" y="0"/>
                    </a:lnTo>
                    <a:cubicBezTo>
                      <a:pt x="1259916" y="258944"/>
                      <a:pt x="1254923" y="555236"/>
                      <a:pt x="1133853" y="811691"/>
                    </a:cubicBezTo>
                    <a:lnTo>
                      <a:pt x="1037745" y="1013368"/>
                    </a:lnTo>
                    <a:lnTo>
                      <a:pt x="668293" y="1867386"/>
                    </a:lnTo>
                    <a:lnTo>
                      <a:pt x="791860" y="2440052"/>
                    </a:lnTo>
                    <a:lnTo>
                      <a:pt x="156552" y="2596912"/>
                    </a:lnTo>
                    <a:lnTo>
                      <a:pt x="14263" y="1929633"/>
                    </a:lnTo>
                    <a:cubicBezTo>
                      <a:pt x="-13197" y="1806385"/>
                      <a:pt x="-715" y="1678158"/>
                      <a:pt x="49211" y="1562380"/>
                    </a:cubicBezTo>
                    <a:lnTo>
                      <a:pt x="573434" y="349824"/>
                    </a:lnTo>
                    <a:cubicBezTo>
                      <a:pt x="652067" y="168065"/>
                      <a:pt x="815575" y="37348"/>
                      <a:pt x="1010286" y="0"/>
                    </a:cubicBezTo>
                    <a:close/>
                  </a:path>
                </a:pathLst>
              </a:custGeom>
              <a:solidFill>
                <a:srgbClr val="0176B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  <p:sp>
            <p:nvSpPr>
              <p:cNvPr id="141" name="Freeform 142">
                <a:extLst>
                  <a:ext uri="{FF2B5EF4-FFF2-40B4-BE49-F238E27FC236}">
                    <a16:creationId xmlns:a16="http://schemas.microsoft.com/office/drawing/2014/main" id="{5CC2AEBA-2FA9-71F0-49BE-559D3095D4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63358" y="12353686"/>
                <a:ext cx="4118454" cy="476635"/>
              </a:xfrm>
              <a:custGeom>
                <a:avLst/>
                <a:gdLst>
                  <a:gd name="connsiteX0" fmla="*/ 3295992 w 4118454"/>
                  <a:gd name="connsiteY0" fmla="*/ 0 h 476635"/>
                  <a:gd name="connsiteX1" fmla="*/ 4118454 w 4118454"/>
                  <a:gd name="connsiteY1" fmla="*/ 187160 h 476635"/>
                  <a:gd name="connsiteX2" fmla="*/ 4052308 w 4118454"/>
                  <a:gd name="connsiteY2" fmla="*/ 476635 h 476635"/>
                  <a:gd name="connsiteX3" fmla="*/ 3229846 w 4118454"/>
                  <a:gd name="connsiteY3" fmla="*/ 289475 h 476635"/>
                  <a:gd name="connsiteX4" fmla="*/ 817289 w 4118454"/>
                  <a:gd name="connsiteY4" fmla="*/ 0 h 476635"/>
                  <a:gd name="connsiteX5" fmla="*/ 883119 w 4118454"/>
                  <a:gd name="connsiteY5" fmla="*/ 289475 h 476635"/>
                  <a:gd name="connsiteX6" fmla="*/ 65830 w 4118454"/>
                  <a:gd name="connsiteY6" fmla="*/ 476635 h 476635"/>
                  <a:gd name="connsiteX7" fmla="*/ 0 w 4118454"/>
                  <a:gd name="connsiteY7" fmla="*/ 187160 h 476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18454" h="476635">
                    <a:moveTo>
                      <a:pt x="3295992" y="0"/>
                    </a:moveTo>
                    <a:lnTo>
                      <a:pt x="4118454" y="187160"/>
                    </a:lnTo>
                    <a:lnTo>
                      <a:pt x="4052308" y="476635"/>
                    </a:lnTo>
                    <a:lnTo>
                      <a:pt x="3229846" y="289475"/>
                    </a:lnTo>
                    <a:close/>
                    <a:moveTo>
                      <a:pt x="817289" y="0"/>
                    </a:moveTo>
                    <a:lnTo>
                      <a:pt x="883119" y="289475"/>
                    </a:lnTo>
                    <a:lnTo>
                      <a:pt x="65830" y="476635"/>
                    </a:lnTo>
                    <a:lnTo>
                      <a:pt x="0" y="187160"/>
                    </a:lnTo>
                    <a:close/>
                  </a:path>
                </a:pathLst>
              </a:custGeom>
              <a:solidFill>
                <a:srgbClr val="3092D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noAutofit/>
              </a:bodyPr>
              <a:lstStyle/>
              <a:p>
                <a:endParaRPr lang="en-US" sz="3599" dirty="0">
                  <a:latin typeface="Poppins" pitchFamily="2" charset="7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24562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Nepali Consumers’ Income-Expense Trend During The Lockdown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6A02BB7-BE6A-73C2-D883-BA45E86669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1183153"/>
              </p:ext>
            </p:extLst>
          </p:nvPr>
        </p:nvGraphicFramePr>
        <p:xfrm>
          <a:off x="436728" y="1725330"/>
          <a:ext cx="8215552" cy="492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B6B467FB-C571-008D-40A9-9F623E558C6A}"/>
              </a:ext>
            </a:extLst>
          </p:cNvPr>
          <p:cNvSpPr/>
          <p:nvPr/>
        </p:nvSpPr>
        <p:spPr>
          <a:xfrm>
            <a:off x="8801100" y="2348408"/>
            <a:ext cx="2917778" cy="777212"/>
          </a:xfrm>
          <a:prstGeom prst="wedgeRectCallout">
            <a:avLst>
              <a:gd name="adj1" fmla="val -62771"/>
              <a:gd name="adj2" fmla="val -4533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95% of the respondents says they need to be very careful on their spending.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602DA7-C9B9-1BA6-20AE-5B847C2FC1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9225" y="4071754"/>
            <a:ext cx="2767072" cy="242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194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Category of Goods Purchased by Nepali Consumers During the Lockdown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6A02BB7-BE6A-73C2-D883-BA45E86669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873051"/>
              </p:ext>
            </p:extLst>
          </p:nvPr>
        </p:nvGraphicFramePr>
        <p:xfrm>
          <a:off x="436727" y="1725330"/>
          <a:ext cx="10102935" cy="5132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B6B467FB-C571-008D-40A9-9F623E558C6A}"/>
              </a:ext>
            </a:extLst>
          </p:cNvPr>
          <p:cNvSpPr/>
          <p:nvPr/>
        </p:nvSpPr>
        <p:spPr>
          <a:xfrm>
            <a:off x="8785058" y="2348408"/>
            <a:ext cx="2917778" cy="777212"/>
          </a:xfrm>
          <a:prstGeom prst="wedgeRectCallout">
            <a:avLst>
              <a:gd name="adj1" fmla="val -19886"/>
              <a:gd name="adj2" fmla="val -6804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79% of the respondents purchase groceries.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3556AE-E1E4-DBDC-B7B3-1DCBA109CF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121" y="3227896"/>
            <a:ext cx="2494715" cy="369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283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753" y="701747"/>
            <a:ext cx="11029616" cy="92054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Methodology: </a:t>
            </a:r>
            <a:br>
              <a:rPr lang="en-US" sz="3100" b="1" dirty="0"/>
            </a:br>
            <a:r>
              <a:rPr lang="en-US" sz="3100" b="1" dirty="0"/>
              <a:t>Training and quality control                                       10/10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15B84-C53F-8421-9712-DF3A17F3C61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Items Purchased Online by Nepali Consumers During the Lockdown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6A02BB7-BE6A-73C2-D883-BA45E86669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7268211"/>
              </p:ext>
            </p:extLst>
          </p:nvPr>
        </p:nvGraphicFramePr>
        <p:xfrm>
          <a:off x="436727" y="1725330"/>
          <a:ext cx="10102935" cy="5132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B6B467FB-C571-008D-40A9-9F623E558C6A}"/>
              </a:ext>
            </a:extLst>
          </p:cNvPr>
          <p:cNvSpPr/>
          <p:nvPr/>
        </p:nvSpPr>
        <p:spPr>
          <a:xfrm>
            <a:off x="8801100" y="2348408"/>
            <a:ext cx="2917778" cy="777212"/>
          </a:xfrm>
          <a:prstGeom prst="wedgeRectCallout">
            <a:avLst>
              <a:gd name="adj1" fmla="val -16038"/>
              <a:gd name="adj2" fmla="val -6804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54% of the respondents have not purchased anything online.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29565F-5F1B-D05A-7B12-1C1D529CBA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0" y="4022703"/>
            <a:ext cx="28956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626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886438-28B8-862F-94C5-B7FBCFA3252A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u="sng" dirty="0"/>
              <a:t>CONCLUSION</a:t>
            </a:r>
            <a:endParaRPr lang="en-US" sz="2800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B73395B-292B-68B3-64E9-6A3EB77AE4E2}"/>
              </a:ext>
            </a:extLst>
          </p:cNvPr>
          <p:cNvGrpSpPr/>
          <p:nvPr/>
        </p:nvGrpSpPr>
        <p:grpSpPr>
          <a:xfrm>
            <a:off x="868455" y="2080370"/>
            <a:ext cx="9370994" cy="724500"/>
            <a:chOff x="794352" y="1704337"/>
            <a:chExt cx="9573329" cy="918861"/>
          </a:xfrm>
        </p:grpSpPr>
        <p:sp>
          <p:nvSpPr>
            <p:cNvPr id="4" name="Round Same Side Corner Rectangle 24">
              <a:extLst>
                <a:ext uri="{FF2B5EF4-FFF2-40B4-BE49-F238E27FC236}">
                  <a16:creationId xmlns:a16="http://schemas.microsoft.com/office/drawing/2014/main" id="{92506D4B-156A-A6DA-5933-3B5A6134DBC0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5" name="Freeform 224">
              <a:extLst>
                <a:ext uri="{FF2B5EF4-FFF2-40B4-BE49-F238E27FC236}">
                  <a16:creationId xmlns:a16="http://schemas.microsoft.com/office/drawing/2014/main" id="{F64E38E2-8D76-D0FE-3555-FA00A22B19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ABF93EB-81DE-E45C-0D6A-E4DF228642B4}"/>
                </a:ext>
              </a:extLst>
            </p:cNvPr>
            <p:cNvSpPr txBox="1"/>
            <p:nvPr/>
          </p:nvSpPr>
          <p:spPr>
            <a:xfrm>
              <a:off x="1098176" y="1779649"/>
              <a:ext cx="9015995" cy="843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The lockdown prompted significant lifestyle changes, with increased time spent on home-based activities like social media and cleaning.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2EF617E-7CFD-9E62-4977-AD5F03D1576C}"/>
              </a:ext>
            </a:extLst>
          </p:cNvPr>
          <p:cNvGrpSpPr/>
          <p:nvPr/>
        </p:nvGrpSpPr>
        <p:grpSpPr>
          <a:xfrm>
            <a:off x="838865" y="2906230"/>
            <a:ext cx="9472322" cy="707405"/>
            <a:chOff x="794352" y="1704337"/>
            <a:chExt cx="9573329" cy="897179"/>
          </a:xfrm>
        </p:grpSpPr>
        <p:sp>
          <p:nvSpPr>
            <p:cNvPr id="8" name="Round Same Side Corner Rectangle 24">
              <a:extLst>
                <a:ext uri="{FF2B5EF4-FFF2-40B4-BE49-F238E27FC236}">
                  <a16:creationId xmlns:a16="http://schemas.microsoft.com/office/drawing/2014/main" id="{7E933ED2-981B-D4CA-0E86-5F1ADF5B2945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9" name="Freeform 224">
              <a:extLst>
                <a:ext uri="{FF2B5EF4-FFF2-40B4-BE49-F238E27FC236}">
                  <a16:creationId xmlns:a16="http://schemas.microsoft.com/office/drawing/2014/main" id="{3B172505-00A7-DA46-BD47-23348EDD26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4AEA704-D0B8-0D6B-2032-DA3901264D66}"/>
                </a:ext>
              </a:extLst>
            </p:cNvPr>
            <p:cNvSpPr txBox="1"/>
            <p:nvPr/>
          </p:nvSpPr>
          <p:spPr>
            <a:xfrm>
              <a:off x="1096788" y="1757968"/>
              <a:ext cx="9120971" cy="843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Job losses and delayed salaries led to heightened financial caution among consumers, resulting in cuts to non-essential expenditures.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0C0BCB9-DDEE-55E3-570E-DB0BF04EDD56}"/>
              </a:ext>
            </a:extLst>
          </p:cNvPr>
          <p:cNvGrpSpPr/>
          <p:nvPr/>
        </p:nvGrpSpPr>
        <p:grpSpPr>
          <a:xfrm>
            <a:off x="809277" y="3777837"/>
            <a:ext cx="9517952" cy="691886"/>
            <a:chOff x="794352" y="1704337"/>
            <a:chExt cx="9573329" cy="877497"/>
          </a:xfrm>
        </p:grpSpPr>
        <p:sp>
          <p:nvSpPr>
            <p:cNvPr id="12" name="Round Same Side Corner Rectangle 24">
              <a:extLst>
                <a:ext uri="{FF2B5EF4-FFF2-40B4-BE49-F238E27FC236}">
                  <a16:creationId xmlns:a16="http://schemas.microsoft.com/office/drawing/2014/main" id="{DA47BFA3-E512-9306-6164-F5259CFE9106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13" name="Freeform 224">
              <a:extLst>
                <a:ext uri="{FF2B5EF4-FFF2-40B4-BE49-F238E27FC236}">
                  <a16:creationId xmlns:a16="http://schemas.microsoft.com/office/drawing/2014/main" id="{9E435B80-449F-9594-F2D0-E67EAEE121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7A18EE8-98F6-DB51-3F5A-658512F34AAE}"/>
                </a:ext>
              </a:extLst>
            </p:cNvPr>
            <p:cNvSpPr txBox="1"/>
            <p:nvPr/>
          </p:nvSpPr>
          <p:spPr>
            <a:xfrm>
              <a:off x="1094561" y="1738285"/>
              <a:ext cx="9058221" cy="843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Despite initial uncertainty, there was a notable adoption of online shopping for essential items, reflecting a growing reliance on digital platforms due to the pandemic.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294BBA7-5836-20E8-3C8E-56F19CC35443}"/>
              </a:ext>
            </a:extLst>
          </p:cNvPr>
          <p:cNvGrpSpPr/>
          <p:nvPr/>
        </p:nvGrpSpPr>
        <p:grpSpPr>
          <a:xfrm>
            <a:off x="9001872" y="5133474"/>
            <a:ext cx="2650713" cy="1607779"/>
            <a:chOff x="12562598" y="4051050"/>
            <a:chExt cx="11814300" cy="8046066"/>
          </a:xfrm>
        </p:grpSpPr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98E0D6C2-68DD-5092-B299-9B6678A6EB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75796" y="4051050"/>
              <a:ext cx="11601099" cy="7463805"/>
            </a:xfrm>
            <a:custGeom>
              <a:avLst/>
              <a:gdLst>
                <a:gd name="connsiteX0" fmla="*/ 2709048 w 11605632"/>
                <a:gd name="connsiteY0" fmla="*/ 0 h 7466722"/>
                <a:gd name="connsiteX1" fmla="*/ 11218444 w 11605632"/>
                <a:gd name="connsiteY1" fmla="*/ 0 h 7466722"/>
                <a:gd name="connsiteX2" fmla="*/ 11595132 w 11605632"/>
                <a:gd name="connsiteY2" fmla="*/ 36695 h 7466722"/>
                <a:gd name="connsiteX3" fmla="*/ 11605632 w 11605632"/>
                <a:gd name="connsiteY3" fmla="*/ 39300 h 7466722"/>
                <a:gd name="connsiteX4" fmla="*/ 11605632 w 11605632"/>
                <a:gd name="connsiteY4" fmla="*/ 7396417 h 7466722"/>
                <a:gd name="connsiteX5" fmla="*/ 11549810 w 11605632"/>
                <a:gd name="connsiteY5" fmla="*/ 7406013 h 7466722"/>
                <a:gd name="connsiteX6" fmla="*/ 10542976 w 11605632"/>
                <a:gd name="connsiteY6" fmla="*/ 7466722 h 7466722"/>
                <a:gd name="connsiteX7" fmla="*/ 1921418 w 11605632"/>
                <a:gd name="connsiteY7" fmla="*/ 7466722 h 7466722"/>
                <a:gd name="connsiteX8" fmla="*/ 160468 w 11605632"/>
                <a:gd name="connsiteY8" fmla="*/ 4801281 h 7466722"/>
                <a:gd name="connsiteX9" fmla="*/ 725018 w 11605632"/>
                <a:gd name="connsiteY9" fmla="*/ 3505322 h 7466722"/>
                <a:gd name="connsiteX10" fmla="*/ 834688 w 11605632"/>
                <a:gd name="connsiteY10" fmla="*/ 2327744 h 7466722"/>
                <a:gd name="connsiteX11" fmla="*/ 2709048 w 11605632"/>
                <a:gd name="connsiteY11" fmla="*/ 0 h 746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605632" h="7466722">
                  <a:moveTo>
                    <a:pt x="2709048" y="0"/>
                  </a:moveTo>
                  <a:lnTo>
                    <a:pt x="11218444" y="0"/>
                  </a:lnTo>
                  <a:cubicBezTo>
                    <a:pt x="11347274" y="0"/>
                    <a:pt x="11473244" y="12617"/>
                    <a:pt x="11595132" y="36695"/>
                  </a:cubicBezTo>
                  <a:lnTo>
                    <a:pt x="11605632" y="39300"/>
                  </a:lnTo>
                  <a:lnTo>
                    <a:pt x="11605632" y="7396417"/>
                  </a:lnTo>
                  <a:lnTo>
                    <a:pt x="11549810" y="7406013"/>
                  </a:lnTo>
                  <a:cubicBezTo>
                    <a:pt x="11270708" y="7446628"/>
                    <a:pt x="10938972" y="7466722"/>
                    <a:pt x="10542976" y="7466722"/>
                  </a:cubicBezTo>
                  <a:lnTo>
                    <a:pt x="1921418" y="7466722"/>
                  </a:lnTo>
                  <a:cubicBezTo>
                    <a:pt x="540574" y="7466722"/>
                    <a:pt x="-389128" y="6061104"/>
                    <a:pt x="160468" y="4801281"/>
                  </a:cubicBezTo>
                  <a:lnTo>
                    <a:pt x="725018" y="3505322"/>
                  </a:lnTo>
                  <a:cubicBezTo>
                    <a:pt x="885785" y="3133980"/>
                    <a:pt x="925665" y="2722762"/>
                    <a:pt x="834688" y="2327744"/>
                  </a:cubicBezTo>
                  <a:cubicBezTo>
                    <a:pt x="563006" y="1135211"/>
                    <a:pt x="1476507" y="0"/>
                    <a:pt x="2709048" y="0"/>
                  </a:cubicBezTo>
                  <a:close/>
                </a:path>
              </a:pathLst>
            </a:custGeom>
            <a:solidFill>
              <a:srgbClr val="A9D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7" name="Freeform 3">
              <a:extLst>
                <a:ext uri="{FF2B5EF4-FFF2-40B4-BE49-F238E27FC236}">
                  <a16:creationId xmlns:a16="http://schemas.microsoft.com/office/drawing/2014/main" id="{51D3D572-DD57-6A80-BB17-788310F32A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39828" y="5786853"/>
              <a:ext cx="461416" cy="466911"/>
            </a:xfrm>
            <a:custGeom>
              <a:avLst/>
              <a:gdLst>
                <a:gd name="T0" fmla="*/ 66675 w 372"/>
                <a:gd name="T1" fmla="*/ 134575 h 373"/>
                <a:gd name="T2" fmla="*/ 66675 w 372"/>
                <a:gd name="T3" fmla="*/ 134575 h 373"/>
                <a:gd name="T4" fmla="*/ 66675 w 372"/>
                <a:gd name="T5" fmla="*/ 134575 h 373"/>
                <a:gd name="T6" fmla="*/ 0 w 372"/>
                <a:gd name="T7" fmla="*/ 67288 h 373"/>
                <a:gd name="T8" fmla="*/ 0 w 372"/>
                <a:gd name="T9" fmla="*/ 67288 h 373"/>
                <a:gd name="T10" fmla="*/ 66675 w 372"/>
                <a:gd name="T11" fmla="*/ 0 h 373"/>
                <a:gd name="T12" fmla="*/ 66675 w 372"/>
                <a:gd name="T13" fmla="*/ 0 h 373"/>
                <a:gd name="T14" fmla="*/ 132992 w 372"/>
                <a:gd name="T15" fmla="*/ 67288 h 373"/>
                <a:gd name="T16" fmla="*/ 132992 w 372"/>
                <a:gd name="T17" fmla="*/ 67288 h 373"/>
                <a:gd name="T18" fmla="*/ 66675 w 372"/>
                <a:gd name="T19" fmla="*/ 134575 h 37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72" h="373">
                  <a:moveTo>
                    <a:pt x="186" y="372"/>
                  </a:moveTo>
                  <a:lnTo>
                    <a:pt x="186" y="372"/>
                  </a:lnTo>
                  <a:cubicBezTo>
                    <a:pt x="153" y="287"/>
                    <a:pt x="85" y="219"/>
                    <a:pt x="0" y="186"/>
                  </a:cubicBezTo>
                  <a:cubicBezTo>
                    <a:pt x="85" y="154"/>
                    <a:pt x="153" y="86"/>
                    <a:pt x="186" y="0"/>
                  </a:cubicBezTo>
                  <a:cubicBezTo>
                    <a:pt x="218" y="86"/>
                    <a:pt x="286" y="154"/>
                    <a:pt x="371" y="186"/>
                  </a:cubicBezTo>
                  <a:cubicBezTo>
                    <a:pt x="286" y="219"/>
                    <a:pt x="218" y="287"/>
                    <a:pt x="186" y="372"/>
                  </a:cubicBezTo>
                </a:path>
              </a:pathLst>
            </a:custGeom>
            <a:solidFill>
              <a:srgbClr val="DBEC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8" name="Freeform 4">
              <a:extLst>
                <a:ext uri="{FF2B5EF4-FFF2-40B4-BE49-F238E27FC236}">
                  <a16:creationId xmlns:a16="http://schemas.microsoft.com/office/drawing/2014/main" id="{EC929869-85FE-571A-BA50-784F96528B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84960" y="6528415"/>
              <a:ext cx="461416" cy="461416"/>
            </a:xfrm>
            <a:custGeom>
              <a:avLst/>
              <a:gdLst>
                <a:gd name="T0" fmla="*/ 66317 w 372"/>
                <a:gd name="T1" fmla="*/ 132991 h 371"/>
                <a:gd name="T2" fmla="*/ 66317 w 372"/>
                <a:gd name="T3" fmla="*/ 132991 h 371"/>
                <a:gd name="T4" fmla="*/ 66317 w 372"/>
                <a:gd name="T5" fmla="*/ 132991 h 371"/>
                <a:gd name="T6" fmla="*/ 0 w 372"/>
                <a:gd name="T7" fmla="*/ 66855 h 371"/>
                <a:gd name="T8" fmla="*/ 0 w 372"/>
                <a:gd name="T9" fmla="*/ 66855 h 371"/>
                <a:gd name="T10" fmla="*/ 66317 w 372"/>
                <a:gd name="T11" fmla="*/ 0 h 371"/>
                <a:gd name="T12" fmla="*/ 66317 w 372"/>
                <a:gd name="T13" fmla="*/ 0 h 371"/>
                <a:gd name="T14" fmla="*/ 132992 w 372"/>
                <a:gd name="T15" fmla="*/ 66855 h 371"/>
                <a:gd name="T16" fmla="*/ 132992 w 372"/>
                <a:gd name="T17" fmla="*/ 66855 h 371"/>
                <a:gd name="T18" fmla="*/ 66317 w 372"/>
                <a:gd name="T19" fmla="*/ 132991 h 37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72" h="371">
                  <a:moveTo>
                    <a:pt x="185" y="370"/>
                  </a:moveTo>
                  <a:lnTo>
                    <a:pt x="185" y="370"/>
                  </a:lnTo>
                  <a:cubicBezTo>
                    <a:pt x="153" y="285"/>
                    <a:pt x="85" y="218"/>
                    <a:pt x="0" y="186"/>
                  </a:cubicBezTo>
                  <a:cubicBezTo>
                    <a:pt x="85" y="153"/>
                    <a:pt x="153" y="86"/>
                    <a:pt x="185" y="0"/>
                  </a:cubicBezTo>
                  <a:cubicBezTo>
                    <a:pt x="218" y="86"/>
                    <a:pt x="285" y="153"/>
                    <a:pt x="371" y="186"/>
                  </a:cubicBezTo>
                  <a:cubicBezTo>
                    <a:pt x="285" y="218"/>
                    <a:pt x="218" y="285"/>
                    <a:pt x="185" y="370"/>
                  </a:cubicBezTo>
                </a:path>
              </a:pathLst>
            </a:custGeom>
            <a:solidFill>
              <a:srgbClr val="DBEC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1A7EE7CA-17D2-8F20-4CC4-6FC7FA7D1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10241" y="5429808"/>
              <a:ext cx="466908" cy="466908"/>
            </a:xfrm>
            <a:custGeom>
              <a:avLst/>
              <a:gdLst>
                <a:gd name="T0" fmla="*/ 67288 w 373"/>
                <a:gd name="T1" fmla="*/ 134576 h 373"/>
                <a:gd name="T2" fmla="*/ 67288 w 373"/>
                <a:gd name="T3" fmla="*/ 134576 h 373"/>
                <a:gd name="T4" fmla="*/ 67288 w 373"/>
                <a:gd name="T5" fmla="*/ 134576 h 373"/>
                <a:gd name="T6" fmla="*/ 0 w 373"/>
                <a:gd name="T7" fmla="*/ 67288 h 373"/>
                <a:gd name="T8" fmla="*/ 0 w 373"/>
                <a:gd name="T9" fmla="*/ 67288 h 373"/>
                <a:gd name="T10" fmla="*/ 67288 w 373"/>
                <a:gd name="T11" fmla="*/ 0 h 373"/>
                <a:gd name="T12" fmla="*/ 67288 w 373"/>
                <a:gd name="T13" fmla="*/ 0 h 373"/>
                <a:gd name="T14" fmla="*/ 134575 w 373"/>
                <a:gd name="T15" fmla="*/ 67288 h 373"/>
                <a:gd name="T16" fmla="*/ 134575 w 373"/>
                <a:gd name="T17" fmla="*/ 67288 h 373"/>
                <a:gd name="T18" fmla="*/ 67288 w 373"/>
                <a:gd name="T19" fmla="*/ 134576 h 37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73" h="373">
                  <a:moveTo>
                    <a:pt x="186" y="372"/>
                  </a:moveTo>
                  <a:lnTo>
                    <a:pt x="186" y="372"/>
                  </a:lnTo>
                  <a:cubicBezTo>
                    <a:pt x="153" y="286"/>
                    <a:pt x="86" y="218"/>
                    <a:pt x="0" y="186"/>
                  </a:cubicBezTo>
                  <a:cubicBezTo>
                    <a:pt x="86" y="153"/>
                    <a:pt x="153" y="85"/>
                    <a:pt x="186" y="0"/>
                  </a:cubicBezTo>
                  <a:cubicBezTo>
                    <a:pt x="219" y="85"/>
                    <a:pt x="286" y="153"/>
                    <a:pt x="372" y="186"/>
                  </a:cubicBezTo>
                  <a:cubicBezTo>
                    <a:pt x="286" y="218"/>
                    <a:pt x="219" y="286"/>
                    <a:pt x="186" y="372"/>
                  </a:cubicBezTo>
                </a:path>
              </a:pathLst>
            </a:custGeom>
            <a:solidFill>
              <a:srgbClr val="DBEC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616C20C6-942F-C929-C8E9-BCD05CC92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62598" y="8017030"/>
              <a:ext cx="362541" cy="362541"/>
            </a:xfrm>
            <a:custGeom>
              <a:avLst/>
              <a:gdLst>
                <a:gd name="T0" fmla="*/ 52029 w 292"/>
                <a:gd name="T1" fmla="*/ 104415 h 291"/>
                <a:gd name="T2" fmla="*/ 52029 w 292"/>
                <a:gd name="T3" fmla="*/ 104415 h 291"/>
                <a:gd name="T4" fmla="*/ 52029 w 292"/>
                <a:gd name="T5" fmla="*/ 104415 h 291"/>
                <a:gd name="T6" fmla="*/ 0 w 292"/>
                <a:gd name="T7" fmla="*/ 52207 h 291"/>
                <a:gd name="T8" fmla="*/ 0 w 292"/>
                <a:gd name="T9" fmla="*/ 52207 h 291"/>
                <a:gd name="T10" fmla="*/ 52029 w 292"/>
                <a:gd name="T11" fmla="*/ 0 h 291"/>
                <a:gd name="T12" fmla="*/ 52029 w 292"/>
                <a:gd name="T13" fmla="*/ 0 h 291"/>
                <a:gd name="T14" fmla="*/ 104416 w 292"/>
                <a:gd name="T15" fmla="*/ 52207 h 291"/>
                <a:gd name="T16" fmla="*/ 104416 w 292"/>
                <a:gd name="T17" fmla="*/ 52207 h 291"/>
                <a:gd name="T18" fmla="*/ 52029 w 292"/>
                <a:gd name="T19" fmla="*/ 104415 h 29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92" h="291">
                  <a:moveTo>
                    <a:pt x="145" y="290"/>
                  </a:moveTo>
                  <a:lnTo>
                    <a:pt x="145" y="290"/>
                  </a:lnTo>
                  <a:cubicBezTo>
                    <a:pt x="120" y="223"/>
                    <a:pt x="67" y="171"/>
                    <a:pt x="0" y="145"/>
                  </a:cubicBezTo>
                  <a:cubicBezTo>
                    <a:pt x="67" y="119"/>
                    <a:pt x="120" y="67"/>
                    <a:pt x="145" y="0"/>
                  </a:cubicBezTo>
                  <a:cubicBezTo>
                    <a:pt x="171" y="67"/>
                    <a:pt x="223" y="119"/>
                    <a:pt x="291" y="145"/>
                  </a:cubicBezTo>
                  <a:cubicBezTo>
                    <a:pt x="223" y="171"/>
                    <a:pt x="171" y="223"/>
                    <a:pt x="145" y="290"/>
                  </a:cubicBezTo>
                </a:path>
              </a:pathLst>
            </a:custGeom>
            <a:solidFill>
              <a:srgbClr val="80BD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5C73B450-F24F-3A54-B1B4-6D18898FF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37977" y="7533642"/>
              <a:ext cx="269158" cy="269161"/>
            </a:xfrm>
            <a:custGeom>
              <a:avLst/>
              <a:gdLst>
                <a:gd name="T0" fmla="*/ 38533 w 216"/>
                <a:gd name="T1" fmla="*/ 77429 h 217"/>
                <a:gd name="T2" fmla="*/ 38533 w 216"/>
                <a:gd name="T3" fmla="*/ 77429 h 217"/>
                <a:gd name="T4" fmla="*/ 38533 w 216"/>
                <a:gd name="T5" fmla="*/ 77429 h 217"/>
                <a:gd name="T6" fmla="*/ 0 w 216"/>
                <a:gd name="T7" fmla="*/ 39073 h 217"/>
                <a:gd name="T8" fmla="*/ 0 w 216"/>
                <a:gd name="T9" fmla="*/ 39073 h 217"/>
                <a:gd name="T10" fmla="*/ 38533 w 216"/>
                <a:gd name="T11" fmla="*/ 0 h 217"/>
                <a:gd name="T12" fmla="*/ 38533 w 216"/>
                <a:gd name="T13" fmla="*/ 0 h 217"/>
                <a:gd name="T14" fmla="*/ 38533 w 216"/>
                <a:gd name="T15" fmla="*/ 0 h 217"/>
                <a:gd name="T16" fmla="*/ 38533 w 216"/>
                <a:gd name="T17" fmla="*/ 0 h 217"/>
                <a:gd name="T18" fmla="*/ 77427 w 216"/>
                <a:gd name="T19" fmla="*/ 39073 h 217"/>
                <a:gd name="T20" fmla="*/ 77427 w 216"/>
                <a:gd name="T21" fmla="*/ 39073 h 217"/>
                <a:gd name="T22" fmla="*/ 38533 w 216"/>
                <a:gd name="T23" fmla="*/ 77429 h 21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6" h="217">
                  <a:moveTo>
                    <a:pt x="107" y="216"/>
                  </a:moveTo>
                  <a:lnTo>
                    <a:pt x="107" y="216"/>
                  </a:lnTo>
                  <a:cubicBezTo>
                    <a:pt x="88" y="166"/>
                    <a:pt x="49" y="127"/>
                    <a:pt x="0" y="109"/>
                  </a:cubicBezTo>
                  <a:cubicBezTo>
                    <a:pt x="49" y="89"/>
                    <a:pt x="88" y="50"/>
                    <a:pt x="107" y="0"/>
                  </a:cubicBezTo>
                  <a:cubicBezTo>
                    <a:pt x="126" y="50"/>
                    <a:pt x="165" y="89"/>
                    <a:pt x="215" y="109"/>
                  </a:cubicBezTo>
                  <a:cubicBezTo>
                    <a:pt x="165" y="127"/>
                    <a:pt x="126" y="166"/>
                    <a:pt x="107" y="216"/>
                  </a:cubicBezTo>
                </a:path>
              </a:pathLst>
            </a:custGeom>
            <a:solidFill>
              <a:srgbClr val="DBEC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25A8F104-2D66-92D4-AF10-E86B2D7C7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84235" y="6088972"/>
              <a:ext cx="269158" cy="269158"/>
            </a:xfrm>
            <a:custGeom>
              <a:avLst/>
              <a:gdLst>
                <a:gd name="T0" fmla="*/ 38714 w 217"/>
                <a:gd name="T1" fmla="*/ 77428 h 216"/>
                <a:gd name="T2" fmla="*/ 38714 w 217"/>
                <a:gd name="T3" fmla="*/ 77428 h 216"/>
                <a:gd name="T4" fmla="*/ 38714 w 217"/>
                <a:gd name="T5" fmla="*/ 77428 h 216"/>
                <a:gd name="T6" fmla="*/ 0 w 217"/>
                <a:gd name="T7" fmla="*/ 38894 h 216"/>
                <a:gd name="T8" fmla="*/ 0 w 217"/>
                <a:gd name="T9" fmla="*/ 38894 h 216"/>
                <a:gd name="T10" fmla="*/ 38714 w 217"/>
                <a:gd name="T11" fmla="*/ 0 h 216"/>
                <a:gd name="T12" fmla="*/ 38714 w 217"/>
                <a:gd name="T13" fmla="*/ 0 h 216"/>
                <a:gd name="T14" fmla="*/ 77429 w 217"/>
                <a:gd name="T15" fmla="*/ 38894 h 216"/>
                <a:gd name="T16" fmla="*/ 77429 w 217"/>
                <a:gd name="T17" fmla="*/ 38894 h 216"/>
                <a:gd name="T18" fmla="*/ 38714 w 217"/>
                <a:gd name="T19" fmla="*/ 77428 h 21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7" h="216">
                  <a:moveTo>
                    <a:pt x="108" y="215"/>
                  </a:moveTo>
                  <a:lnTo>
                    <a:pt x="108" y="215"/>
                  </a:lnTo>
                  <a:cubicBezTo>
                    <a:pt x="89" y="166"/>
                    <a:pt x="50" y="126"/>
                    <a:pt x="0" y="108"/>
                  </a:cubicBezTo>
                  <a:cubicBezTo>
                    <a:pt x="50" y="89"/>
                    <a:pt x="89" y="50"/>
                    <a:pt x="108" y="0"/>
                  </a:cubicBezTo>
                  <a:cubicBezTo>
                    <a:pt x="127" y="50"/>
                    <a:pt x="166" y="89"/>
                    <a:pt x="216" y="108"/>
                  </a:cubicBezTo>
                  <a:cubicBezTo>
                    <a:pt x="166" y="126"/>
                    <a:pt x="127" y="166"/>
                    <a:pt x="108" y="215"/>
                  </a:cubicBezTo>
                </a:path>
              </a:pathLst>
            </a:custGeom>
            <a:solidFill>
              <a:srgbClr val="DBEC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D4FF0FD5-069B-B562-3258-0B80FDBD5F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31750" y="4512467"/>
              <a:ext cx="137328" cy="137328"/>
            </a:xfrm>
            <a:custGeom>
              <a:avLst/>
              <a:gdLst>
                <a:gd name="T0" fmla="*/ 19662 w 109"/>
                <a:gd name="T1" fmla="*/ 39323 h 109"/>
                <a:gd name="T2" fmla="*/ 19662 w 109"/>
                <a:gd name="T3" fmla="*/ 39323 h 109"/>
                <a:gd name="T4" fmla="*/ 19662 w 109"/>
                <a:gd name="T5" fmla="*/ 39323 h 109"/>
                <a:gd name="T6" fmla="*/ 0 w 109"/>
                <a:gd name="T7" fmla="*/ 20026 h 109"/>
                <a:gd name="T8" fmla="*/ 0 w 109"/>
                <a:gd name="T9" fmla="*/ 20026 h 109"/>
                <a:gd name="T10" fmla="*/ 19662 w 109"/>
                <a:gd name="T11" fmla="*/ 0 h 109"/>
                <a:gd name="T12" fmla="*/ 19662 w 109"/>
                <a:gd name="T13" fmla="*/ 0 h 109"/>
                <a:gd name="T14" fmla="*/ 39324 w 109"/>
                <a:gd name="T15" fmla="*/ 20026 h 109"/>
                <a:gd name="T16" fmla="*/ 39324 w 109"/>
                <a:gd name="T17" fmla="*/ 20026 h 109"/>
                <a:gd name="T18" fmla="*/ 19662 w 109"/>
                <a:gd name="T19" fmla="*/ 39323 h 10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9" h="109">
                  <a:moveTo>
                    <a:pt x="54" y="108"/>
                  </a:moveTo>
                  <a:lnTo>
                    <a:pt x="54" y="108"/>
                  </a:lnTo>
                  <a:cubicBezTo>
                    <a:pt x="45" y="83"/>
                    <a:pt x="25" y="63"/>
                    <a:pt x="0" y="55"/>
                  </a:cubicBezTo>
                  <a:cubicBezTo>
                    <a:pt x="25" y="45"/>
                    <a:pt x="45" y="25"/>
                    <a:pt x="54" y="0"/>
                  </a:cubicBezTo>
                  <a:cubicBezTo>
                    <a:pt x="64" y="25"/>
                    <a:pt x="83" y="45"/>
                    <a:pt x="108" y="55"/>
                  </a:cubicBezTo>
                  <a:cubicBezTo>
                    <a:pt x="83" y="63"/>
                    <a:pt x="64" y="83"/>
                    <a:pt x="54" y="108"/>
                  </a:cubicBezTo>
                </a:path>
              </a:pathLst>
            </a:custGeom>
            <a:solidFill>
              <a:srgbClr val="DBEC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8785B412-753C-683E-520A-0585B6B4BF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09849" y="5479243"/>
              <a:ext cx="137324" cy="137328"/>
            </a:xfrm>
            <a:custGeom>
              <a:avLst/>
              <a:gdLst>
                <a:gd name="T0" fmla="*/ 19661 w 109"/>
                <a:gd name="T1" fmla="*/ 39323 h 109"/>
                <a:gd name="T2" fmla="*/ 19661 w 109"/>
                <a:gd name="T3" fmla="*/ 39323 h 109"/>
                <a:gd name="T4" fmla="*/ 19661 w 109"/>
                <a:gd name="T5" fmla="*/ 39323 h 109"/>
                <a:gd name="T6" fmla="*/ 0 w 109"/>
                <a:gd name="T7" fmla="*/ 19661 h 109"/>
                <a:gd name="T8" fmla="*/ 0 w 109"/>
                <a:gd name="T9" fmla="*/ 19661 h 109"/>
                <a:gd name="T10" fmla="*/ 19661 w 109"/>
                <a:gd name="T11" fmla="*/ 0 h 109"/>
                <a:gd name="T12" fmla="*/ 19661 w 109"/>
                <a:gd name="T13" fmla="*/ 0 h 109"/>
                <a:gd name="T14" fmla="*/ 39323 w 109"/>
                <a:gd name="T15" fmla="*/ 19661 h 109"/>
                <a:gd name="T16" fmla="*/ 39323 w 109"/>
                <a:gd name="T17" fmla="*/ 19661 h 109"/>
                <a:gd name="T18" fmla="*/ 19661 w 109"/>
                <a:gd name="T19" fmla="*/ 39323 h 10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9" h="109">
                  <a:moveTo>
                    <a:pt x="54" y="108"/>
                  </a:moveTo>
                  <a:lnTo>
                    <a:pt x="54" y="108"/>
                  </a:lnTo>
                  <a:cubicBezTo>
                    <a:pt x="44" y="83"/>
                    <a:pt x="25" y="63"/>
                    <a:pt x="0" y="54"/>
                  </a:cubicBezTo>
                  <a:cubicBezTo>
                    <a:pt x="25" y="44"/>
                    <a:pt x="44" y="25"/>
                    <a:pt x="54" y="0"/>
                  </a:cubicBezTo>
                  <a:cubicBezTo>
                    <a:pt x="63" y="25"/>
                    <a:pt x="83" y="44"/>
                    <a:pt x="108" y="54"/>
                  </a:cubicBezTo>
                  <a:cubicBezTo>
                    <a:pt x="83" y="63"/>
                    <a:pt x="63" y="83"/>
                    <a:pt x="54" y="108"/>
                  </a:cubicBezTo>
                </a:path>
              </a:pathLst>
            </a:custGeom>
            <a:solidFill>
              <a:srgbClr val="DBEC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53FABE65-CDBD-F159-5C16-CA4152FF23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44859" y="7171101"/>
              <a:ext cx="137328" cy="137328"/>
            </a:xfrm>
            <a:custGeom>
              <a:avLst/>
              <a:gdLst>
                <a:gd name="T0" fmla="*/ 19662 w 109"/>
                <a:gd name="T1" fmla="*/ 39323 h 109"/>
                <a:gd name="T2" fmla="*/ 19662 w 109"/>
                <a:gd name="T3" fmla="*/ 39323 h 109"/>
                <a:gd name="T4" fmla="*/ 19662 w 109"/>
                <a:gd name="T5" fmla="*/ 39323 h 109"/>
                <a:gd name="T6" fmla="*/ 0 w 109"/>
                <a:gd name="T7" fmla="*/ 19661 h 109"/>
                <a:gd name="T8" fmla="*/ 0 w 109"/>
                <a:gd name="T9" fmla="*/ 19661 h 109"/>
                <a:gd name="T10" fmla="*/ 19662 w 109"/>
                <a:gd name="T11" fmla="*/ 0 h 109"/>
                <a:gd name="T12" fmla="*/ 19662 w 109"/>
                <a:gd name="T13" fmla="*/ 0 h 109"/>
                <a:gd name="T14" fmla="*/ 39324 w 109"/>
                <a:gd name="T15" fmla="*/ 19661 h 109"/>
                <a:gd name="T16" fmla="*/ 39324 w 109"/>
                <a:gd name="T17" fmla="*/ 19661 h 109"/>
                <a:gd name="T18" fmla="*/ 19662 w 109"/>
                <a:gd name="T19" fmla="*/ 39323 h 10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9" h="109">
                  <a:moveTo>
                    <a:pt x="54" y="108"/>
                  </a:moveTo>
                  <a:lnTo>
                    <a:pt x="54" y="108"/>
                  </a:lnTo>
                  <a:cubicBezTo>
                    <a:pt x="45" y="82"/>
                    <a:pt x="25" y="63"/>
                    <a:pt x="0" y="54"/>
                  </a:cubicBezTo>
                  <a:cubicBezTo>
                    <a:pt x="25" y="44"/>
                    <a:pt x="45" y="24"/>
                    <a:pt x="54" y="0"/>
                  </a:cubicBezTo>
                  <a:cubicBezTo>
                    <a:pt x="63" y="24"/>
                    <a:pt x="83" y="44"/>
                    <a:pt x="108" y="54"/>
                  </a:cubicBezTo>
                  <a:cubicBezTo>
                    <a:pt x="83" y="63"/>
                    <a:pt x="63" y="82"/>
                    <a:pt x="54" y="108"/>
                  </a:cubicBezTo>
                </a:path>
              </a:pathLst>
            </a:custGeom>
            <a:solidFill>
              <a:srgbClr val="80BD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ED2DD6A1-C498-6066-ACC9-BCF898E621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01505" y="7231526"/>
              <a:ext cx="390005" cy="390005"/>
            </a:xfrm>
            <a:custGeom>
              <a:avLst/>
              <a:gdLst>
                <a:gd name="T0" fmla="*/ 56356 w 314"/>
                <a:gd name="T1" fmla="*/ 112354 h 314"/>
                <a:gd name="T2" fmla="*/ 56356 w 314"/>
                <a:gd name="T3" fmla="*/ 112354 h 314"/>
                <a:gd name="T4" fmla="*/ 56356 w 314"/>
                <a:gd name="T5" fmla="*/ 112354 h 314"/>
                <a:gd name="T6" fmla="*/ 112353 w 314"/>
                <a:gd name="T7" fmla="*/ 55998 h 314"/>
                <a:gd name="T8" fmla="*/ 112353 w 314"/>
                <a:gd name="T9" fmla="*/ 55998 h 314"/>
                <a:gd name="T10" fmla="*/ 56356 w 314"/>
                <a:gd name="T11" fmla="*/ 0 h 314"/>
                <a:gd name="T12" fmla="*/ 56356 w 314"/>
                <a:gd name="T13" fmla="*/ 0 h 314"/>
                <a:gd name="T14" fmla="*/ 0 w 314"/>
                <a:gd name="T15" fmla="*/ 55998 h 314"/>
                <a:gd name="T16" fmla="*/ 0 w 314"/>
                <a:gd name="T17" fmla="*/ 55998 h 314"/>
                <a:gd name="T18" fmla="*/ 56356 w 314"/>
                <a:gd name="T19" fmla="*/ 112354 h 3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14" h="314">
                  <a:moveTo>
                    <a:pt x="157" y="313"/>
                  </a:moveTo>
                  <a:lnTo>
                    <a:pt x="157" y="313"/>
                  </a:lnTo>
                  <a:cubicBezTo>
                    <a:pt x="184" y="240"/>
                    <a:pt x="241" y="184"/>
                    <a:pt x="313" y="156"/>
                  </a:cubicBezTo>
                  <a:cubicBezTo>
                    <a:pt x="241" y="129"/>
                    <a:pt x="184" y="72"/>
                    <a:pt x="157" y="0"/>
                  </a:cubicBezTo>
                  <a:cubicBezTo>
                    <a:pt x="129" y="72"/>
                    <a:pt x="72" y="129"/>
                    <a:pt x="0" y="156"/>
                  </a:cubicBezTo>
                  <a:cubicBezTo>
                    <a:pt x="72" y="184"/>
                    <a:pt x="129" y="240"/>
                    <a:pt x="157" y="313"/>
                  </a:cubicBezTo>
                </a:path>
              </a:pathLst>
            </a:custGeom>
            <a:solidFill>
              <a:srgbClr val="DBEC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07E18347-1388-3E53-84A4-259B563B34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12226" y="6747731"/>
              <a:ext cx="64671" cy="120604"/>
            </a:xfrm>
            <a:custGeom>
              <a:avLst/>
              <a:gdLst>
                <a:gd name="connsiteX0" fmla="*/ 64696 w 64696"/>
                <a:gd name="connsiteY0" fmla="*/ 0 h 120651"/>
                <a:gd name="connsiteX1" fmla="*/ 64696 w 64696"/>
                <a:gd name="connsiteY1" fmla="*/ 120651 h 120651"/>
                <a:gd name="connsiteX2" fmla="*/ 41592 w 64696"/>
                <a:gd name="connsiteY2" fmla="*/ 86892 h 120651"/>
                <a:gd name="connsiteX3" fmla="*/ 0 w 64696"/>
                <a:gd name="connsiteY3" fmla="*/ 60237 h 120651"/>
                <a:gd name="connsiteX4" fmla="*/ 41592 w 64696"/>
                <a:gd name="connsiteY4" fmla="*/ 34970 h 120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696" h="120651">
                  <a:moveTo>
                    <a:pt x="64696" y="0"/>
                  </a:moveTo>
                  <a:lnTo>
                    <a:pt x="64696" y="120651"/>
                  </a:lnTo>
                  <a:lnTo>
                    <a:pt x="41592" y="86892"/>
                  </a:lnTo>
                  <a:cubicBezTo>
                    <a:pt x="29932" y="75645"/>
                    <a:pt x="15754" y="66400"/>
                    <a:pt x="0" y="60237"/>
                  </a:cubicBezTo>
                  <a:cubicBezTo>
                    <a:pt x="15754" y="54691"/>
                    <a:pt x="29932" y="46063"/>
                    <a:pt x="41592" y="34970"/>
                  </a:cubicBezTo>
                  <a:close/>
                </a:path>
              </a:pathLst>
            </a:custGeom>
            <a:solidFill>
              <a:srgbClr val="DBEC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CABA8746-0971-EF03-EA42-4603CBB5CF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47106" y="6292214"/>
              <a:ext cx="137324" cy="137328"/>
            </a:xfrm>
            <a:custGeom>
              <a:avLst/>
              <a:gdLst>
                <a:gd name="T0" fmla="*/ 19661 w 109"/>
                <a:gd name="T1" fmla="*/ 39323 h 109"/>
                <a:gd name="T2" fmla="*/ 19661 w 109"/>
                <a:gd name="T3" fmla="*/ 39323 h 109"/>
                <a:gd name="T4" fmla="*/ 19661 w 109"/>
                <a:gd name="T5" fmla="*/ 39323 h 109"/>
                <a:gd name="T6" fmla="*/ 0 w 109"/>
                <a:gd name="T7" fmla="*/ 19661 h 109"/>
                <a:gd name="T8" fmla="*/ 0 w 109"/>
                <a:gd name="T9" fmla="*/ 19661 h 109"/>
                <a:gd name="T10" fmla="*/ 19661 w 109"/>
                <a:gd name="T11" fmla="*/ 0 h 109"/>
                <a:gd name="T12" fmla="*/ 19661 w 109"/>
                <a:gd name="T13" fmla="*/ 0 h 109"/>
                <a:gd name="T14" fmla="*/ 39323 w 109"/>
                <a:gd name="T15" fmla="*/ 19661 h 109"/>
                <a:gd name="T16" fmla="*/ 39323 w 109"/>
                <a:gd name="T17" fmla="*/ 19661 h 109"/>
                <a:gd name="T18" fmla="*/ 19661 w 109"/>
                <a:gd name="T19" fmla="*/ 39323 h 10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9" h="109">
                  <a:moveTo>
                    <a:pt x="54" y="108"/>
                  </a:moveTo>
                  <a:lnTo>
                    <a:pt x="54" y="108"/>
                  </a:lnTo>
                  <a:cubicBezTo>
                    <a:pt x="44" y="83"/>
                    <a:pt x="25" y="64"/>
                    <a:pt x="0" y="54"/>
                  </a:cubicBezTo>
                  <a:cubicBezTo>
                    <a:pt x="25" y="45"/>
                    <a:pt x="44" y="25"/>
                    <a:pt x="54" y="0"/>
                  </a:cubicBezTo>
                  <a:cubicBezTo>
                    <a:pt x="63" y="25"/>
                    <a:pt x="83" y="45"/>
                    <a:pt x="108" y="54"/>
                  </a:cubicBezTo>
                  <a:cubicBezTo>
                    <a:pt x="83" y="64"/>
                    <a:pt x="63" y="83"/>
                    <a:pt x="54" y="108"/>
                  </a:cubicBezTo>
                </a:path>
              </a:pathLst>
            </a:custGeom>
            <a:solidFill>
              <a:srgbClr val="DBEC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29" name="Freeform 15">
              <a:extLst>
                <a:ext uri="{FF2B5EF4-FFF2-40B4-BE49-F238E27FC236}">
                  <a16:creationId xmlns:a16="http://schemas.microsoft.com/office/drawing/2014/main" id="{E7EC7CC1-679A-B23B-157E-D691C3B277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3945" y="4506976"/>
              <a:ext cx="269158" cy="269158"/>
            </a:xfrm>
            <a:custGeom>
              <a:avLst/>
              <a:gdLst>
                <a:gd name="T0" fmla="*/ 38714 w 217"/>
                <a:gd name="T1" fmla="*/ 77428 h 216"/>
                <a:gd name="T2" fmla="*/ 38714 w 217"/>
                <a:gd name="T3" fmla="*/ 77428 h 216"/>
                <a:gd name="T4" fmla="*/ 38714 w 217"/>
                <a:gd name="T5" fmla="*/ 77428 h 216"/>
                <a:gd name="T6" fmla="*/ 0 w 217"/>
                <a:gd name="T7" fmla="*/ 38894 h 216"/>
                <a:gd name="T8" fmla="*/ 0 w 217"/>
                <a:gd name="T9" fmla="*/ 38894 h 216"/>
                <a:gd name="T10" fmla="*/ 38714 w 217"/>
                <a:gd name="T11" fmla="*/ 0 h 216"/>
                <a:gd name="T12" fmla="*/ 38714 w 217"/>
                <a:gd name="T13" fmla="*/ 0 h 216"/>
                <a:gd name="T14" fmla="*/ 77429 w 217"/>
                <a:gd name="T15" fmla="*/ 38894 h 216"/>
                <a:gd name="T16" fmla="*/ 77429 w 217"/>
                <a:gd name="T17" fmla="*/ 38894 h 216"/>
                <a:gd name="T18" fmla="*/ 38714 w 217"/>
                <a:gd name="T19" fmla="*/ 77428 h 21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7" h="216">
                  <a:moveTo>
                    <a:pt x="108" y="215"/>
                  </a:moveTo>
                  <a:lnTo>
                    <a:pt x="108" y="215"/>
                  </a:lnTo>
                  <a:cubicBezTo>
                    <a:pt x="89" y="166"/>
                    <a:pt x="50" y="127"/>
                    <a:pt x="0" y="108"/>
                  </a:cubicBezTo>
                  <a:cubicBezTo>
                    <a:pt x="50" y="89"/>
                    <a:pt x="89" y="50"/>
                    <a:pt x="108" y="0"/>
                  </a:cubicBezTo>
                  <a:cubicBezTo>
                    <a:pt x="127" y="50"/>
                    <a:pt x="166" y="89"/>
                    <a:pt x="216" y="108"/>
                  </a:cubicBezTo>
                  <a:cubicBezTo>
                    <a:pt x="166" y="127"/>
                    <a:pt x="127" y="166"/>
                    <a:pt x="108" y="215"/>
                  </a:cubicBezTo>
                </a:path>
              </a:pathLst>
            </a:custGeom>
            <a:solidFill>
              <a:srgbClr val="DBEC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5328EAC2-FCB0-67BB-178B-18C9C31CAF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40229" y="11735825"/>
              <a:ext cx="10336668" cy="361291"/>
            </a:xfrm>
            <a:custGeom>
              <a:avLst/>
              <a:gdLst>
                <a:gd name="connsiteX0" fmla="*/ 5469841 w 10340707"/>
                <a:gd name="connsiteY0" fmla="*/ 0 h 361432"/>
                <a:gd name="connsiteX1" fmla="*/ 10279621 w 10340707"/>
                <a:gd name="connsiteY1" fmla="*/ 94948 h 361432"/>
                <a:gd name="connsiteX2" fmla="*/ 10340707 w 10340707"/>
                <a:gd name="connsiteY2" fmla="*/ 99152 h 361432"/>
                <a:gd name="connsiteX3" fmla="*/ 10340707 w 10340707"/>
                <a:gd name="connsiteY3" fmla="*/ 263265 h 361432"/>
                <a:gd name="connsiteX4" fmla="*/ 10279621 w 10340707"/>
                <a:gd name="connsiteY4" fmla="*/ 267444 h 361432"/>
                <a:gd name="connsiteX5" fmla="*/ 5469841 w 10340707"/>
                <a:gd name="connsiteY5" fmla="*/ 361432 h 361432"/>
                <a:gd name="connsiteX6" fmla="*/ 0 w 10340707"/>
                <a:gd name="connsiteY6" fmla="*/ 181341 h 361432"/>
                <a:gd name="connsiteX7" fmla="*/ 5469841 w 10340707"/>
                <a:gd name="connsiteY7" fmla="*/ 0 h 36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340707" h="361432">
                  <a:moveTo>
                    <a:pt x="5469841" y="0"/>
                  </a:moveTo>
                  <a:cubicBezTo>
                    <a:pt x="7547117" y="0"/>
                    <a:pt x="9353495" y="38423"/>
                    <a:pt x="10279621" y="94948"/>
                  </a:cubicBezTo>
                  <a:lnTo>
                    <a:pt x="10340707" y="99152"/>
                  </a:lnTo>
                  <a:lnTo>
                    <a:pt x="10340707" y="263265"/>
                  </a:lnTo>
                  <a:lnTo>
                    <a:pt x="10279621" y="267444"/>
                  </a:lnTo>
                  <a:cubicBezTo>
                    <a:pt x="9353495" y="323601"/>
                    <a:pt x="7547117" y="361432"/>
                    <a:pt x="5469841" y="361432"/>
                  </a:cubicBezTo>
                  <a:cubicBezTo>
                    <a:pt x="2448346" y="361432"/>
                    <a:pt x="0" y="281392"/>
                    <a:pt x="0" y="181341"/>
                  </a:cubicBezTo>
                  <a:cubicBezTo>
                    <a:pt x="0" y="81291"/>
                    <a:pt x="2448346" y="0"/>
                    <a:pt x="5469841" y="0"/>
                  </a:cubicBezTo>
                  <a:close/>
                </a:path>
              </a:pathLst>
            </a:custGeom>
            <a:solidFill>
              <a:srgbClr val="80BD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31" name="Freeform 42">
              <a:extLst>
                <a:ext uri="{FF2B5EF4-FFF2-40B4-BE49-F238E27FC236}">
                  <a16:creationId xmlns:a16="http://schemas.microsoft.com/office/drawing/2014/main" id="{7759DB0F-FFD8-7D9E-6EFC-C4CBC91189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41214" y="5556146"/>
              <a:ext cx="576769" cy="1488617"/>
            </a:xfrm>
            <a:custGeom>
              <a:avLst/>
              <a:gdLst>
                <a:gd name="T0" fmla="*/ 21241 w 463"/>
                <a:gd name="T1" fmla="*/ 293408 h 1195"/>
                <a:gd name="T2" fmla="*/ 60843 w 463"/>
                <a:gd name="T3" fmla="*/ 341650 h 1195"/>
                <a:gd name="T4" fmla="*/ 25921 w 463"/>
                <a:gd name="T5" fmla="*/ 337689 h 1195"/>
                <a:gd name="T6" fmla="*/ 148686 w 463"/>
                <a:gd name="T7" fmla="*/ 321129 h 1195"/>
                <a:gd name="T8" fmla="*/ 66243 w 463"/>
                <a:gd name="T9" fmla="*/ 343450 h 1195"/>
                <a:gd name="T10" fmla="*/ 88204 w 463"/>
                <a:gd name="T11" fmla="*/ 244807 h 1195"/>
                <a:gd name="T12" fmla="*/ 159487 w 463"/>
                <a:gd name="T13" fmla="*/ 224646 h 1195"/>
                <a:gd name="T14" fmla="*/ 97204 w 463"/>
                <a:gd name="T15" fmla="*/ 264967 h 1195"/>
                <a:gd name="T16" fmla="*/ 85324 w 463"/>
                <a:gd name="T17" fmla="*/ 172445 h 1195"/>
                <a:gd name="T18" fmla="*/ 110165 w 463"/>
                <a:gd name="T19" fmla="*/ 131764 h 1195"/>
                <a:gd name="T20" fmla="*/ 131766 w 463"/>
                <a:gd name="T21" fmla="*/ 164165 h 1195"/>
                <a:gd name="T22" fmla="*/ 65523 w 463"/>
                <a:gd name="T23" fmla="*/ 91083 h 1195"/>
                <a:gd name="T24" fmla="*/ 48962 w 463"/>
                <a:gd name="T25" fmla="*/ 7200 h 1195"/>
                <a:gd name="T26" fmla="*/ 78843 w 463"/>
                <a:gd name="T27" fmla="*/ 170285 h 1195"/>
                <a:gd name="T28" fmla="*/ 76323 w 463"/>
                <a:gd name="T29" fmla="*/ 177125 h 1195"/>
                <a:gd name="T30" fmla="*/ 9360 w 463"/>
                <a:gd name="T31" fmla="*/ 147604 h 1195"/>
                <a:gd name="T32" fmla="*/ 43922 w 463"/>
                <a:gd name="T33" fmla="*/ 140404 h 1195"/>
                <a:gd name="T34" fmla="*/ 76323 w 463"/>
                <a:gd name="T35" fmla="*/ 254527 h 1195"/>
                <a:gd name="T36" fmla="*/ 72723 w 463"/>
                <a:gd name="T37" fmla="*/ 260647 h 1195"/>
                <a:gd name="T38" fmla="*/ 11880 w 463"/>
                <a:gd name="T39" fmla="*/ 219246 h 1195"/>
                <a:gd name="T40" fmla="*/ 47162 w 463"/>
                <a:gd name="T41" fmla="*/ 218526 h 1195"/>
                <a:gd name="T42" fmla="*/ 360 w 463"/>
                <a:gd name="T43" fmla="*/ 295208 h 1195"/>
                <a:gd name="T44" fmla="*/ 48602 w 463"/>
                <a:gd name="T45" fmla="*/ 350650 h 1195"/>
                <a:gd name="T46" fmla="*/ 59402 w 463"/>
                <a:gd name="T47" fmla="*/ 348850 h 1195"/>
                <a:gd name="T48" fmla="*/ 64443 w 463"/>
                <a:gd name="T49" fmla="*/ 348850 h 1195"/>
                <a:gd name="T50" fmla="*/ 114125 w 463"/>
                <a:gd name="T51" fmla="*/ 356050 h 1195"/>
                <a:gd name="T52" fmla="*/ 153366 w 463"/>
                <a:gd name="T53" fmla="*/ 318249 h 1195"/>
                <a:gd name="T54" fmla="*/ 71643 w 463"/>
                <a:gd name="T55" fmla="*/ 326169 h 1195"/>
                <a:gd name="T56" fmla="*/ 80283 w 463"/>
                <a:gd name="T57" fmla="*/ 264967 h 1195"/>
                <a:gd name="T58" fmla="*/ 103324 w 463"/>
                <a:gd name="T59" fmla="*/ 270008 h 1195"/>
                <a:gd name="T60" fmla="*/ 165247 w 463"/>
                <a:gd name="T61" fmla="*/ 224286 h 1195"/>
                <a:gd name="T62" fmla="*/ 111245 w 463"/>
                <a:gd name="T63" fmla="*/ 219606 h 1195"/>
                <a:gd name="T64" fmla="*/ 82443 w 463"/>
                <a:gd name="T65" fmla="*/ 244087 h 1195"/>
                <a:gd name="T66" fmla="*/ 97204 w 463"/>
                <a:gd name="T67" fmla="*/ 180005 h 1195"/>
                <a:gd name="T68" fmla="*/ 161287 w 463"/>
                <a:gd name="T69" fmla="*/ 122763 h 1195"/>
                <a:gd name="T70" fmla="*/ 107285 w 463"/>
                <a:gd name="T71" fmla="*/ 127804 h 1195"/>
                <a:gd name="T72" fmla="*/ 82803 w 463"/>
                <a:gd name="T73" fmla="*/ 157684 h 1195"/>
                <a:gd name="T74" fmla="*/ 81363 w 463"/>
                <a:gd name="T75" fmla="*/ 43921 h 1195"/>
                <a:gd name="T76" fmla="*/ 46442 w 463"/>
                <a:gd name="T77" fmla="*/ 2160 h 1195"/>
                <a:gd name="T78" fmla="*/ 48602 w 463"/>
                <a:gd name="T79" fmla="*/ 84242 h 1195"/>
                <a:gd name="T80" fmla="*/ 78123 w 463"/>
                <a:gd name="T81" fmla="*/ 159844 h 1195"/>
                <a:gd name="T82" fmla="*/ 4320 w 463"/>
                <a:gd name="T83" fmla="*/ 145084 h 1195"/>
                <a:gd name="T84" fmla="*/ 42842 w 463"/>
                <a:gd name="T85" fmla="*/ 184685 h 1195"/>
                <a:gd name="T86" fmla="*/ 79203 w 463"/>
                <a:gd name="T87" fmla="*/ 181445 h 1195"/>
                <a:gd name="T88" fmla="*/ 77403 w 463"/>
                <a:gd name="T89" fmla="*/ 244087 h 1195"/>
                <a:gd name="T90" fmla="*/ 7560 w 463"/>
                <a:gd name="T91" fmla="*/ 216006 h 1195"/>
                <a:gd name="T92" fmla="*/ 38522 w 463"/>
                <a:gd name="T93" fmla="*/ 261727 h 1195"/>
                <a:gd name="T94" fmla="*/ 74883 w 463"/>
                <a:gd name="T95" fmla="*/ 264967 h 1195"/>
                <a:gd name="T96" fmla="*/ 64083 w 463"/>
                <a:gd name="T97" fmla="*/ 327969 h 1195"/>
                <a:gd name="T98" fmla="*/ 1800 w 463"/>
                <a:gd name="T99" fmla="*/ 292328 h 119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463" h="1195">
                  <a:moveTo>
                    <a:pt x="16" y="823"/>
                  </a:moveTo>
                  <a:lnTo>
                    <a:pt x="16" y="823"/>
                  </a:lnTo>
                  <a:cubicBezTo>
                    <a:pt x="24" y="820"/>
                    <a:pt x="40" y="815"/>
                    <a:pt x="59" y="815"/>
                  </a:cubicBezTo>
                  <a:cubicBezTo>
                    <a:pt x="76" y="815"/>
                    <a:pt x="96" y="820"/>
                    <a:pt x="112" y="833"/>
                  </a:cubicBezTo>
                  <a:cubicBezTo>
                    <a:pt x="156" y="868"/>
                    <a:pt x="175" y="937"/>
                    <a:pt x="169" y="949"/>
                  </a:cubicBezTo>
                  <a:cubicBezTo>
                    <a:pt x="168" y="952"/>
                    <a:pt x="163" y="956"/>
                    <a:pt x="153" y="958"/>
                  </a:cubicBezTo>
                  <a:cubicBezTo>
                    <a:pt x="134" y="963"/>
                    <a:pt x="101" y="961"/>
                    <a:pt x="72" y="938"/>
                  </a:cubicBezTo>
                  <a:cubicBezTo>
                    <a:pt x="34" y="908"/>
                    <a:pt x="20" y="842"/>
                    <a:pt x="16" y="823"/>
                  </a:cubicBezTo>
                  <a:close/>
                  <a:moveTo>
                    <a:pt x="286" y="871"/>
                  </a:moveTo>
                  <a:lnTo>
                    <a:pt x="286" y="871"/>
                  </a:lnTo>
                  <a:cubicBezTo>
                    <a:pt x="339" y="857"/>
                    <a:pt x="395" y="883"/>
                    <a:pt x="413" y="892"/>
                  </a:cubicBezTo>
                  <a:cubicBezTo>
                    <a:pt x="402" y="910"/>
                    <a:pt x="367" y="961"/>
                    <a:pt x="314" y="976"/>
                  </a:cubicBezTo>
                  <a:cubicBezTo>
                    <a:pt x="247" y="993"/>
                    <a:pt x="187" y="965"/>
                    <a:pt x="184" y="954"/>
                  </a:cubicBezTo>
                  <a:cubicBezTo>
                    <a:pt x="181" y="944"/>
                    <a:pt x="219" y="889"/>
                    <a:pt x="286" y="871"/>
                  </a:cubicBezTo>
                  <a:close/>
                  <a:moveTo>
                    <a:pt x="245" y="680"/>
                  </a:moveTo>
                  <a:lnTo>
                    <a:pt x="245" y="680"/>
                  </a:lnTo>
                  <a:cubicBezTo>
                    <a:pt x="256" y="666"/>
                    <a:pt x="278" y="639"/>
                    <a:pt x="314" y="623"/>
                  </a:cubicBezTo>
                  <a:cubicBezTo>
                    <a:pt x="365" y="601"/>
                    <a:pt x="424" y="618"/>
                    <a:pt x="443" y="624"/>
                  </a:cubicBezTo>
                  <a:cubicBezTo>
                    <a:pt x="436" y="643"/>
                    <a:pt x="409" y="699"/>
                    <a:pt x="359" y="722"/>
                  </a:cubicBezTo>
                  <a:cubicBezTo>
                    <a:pt x="322" y="738"/>
                    <a:pt x="288" y="738"/>
                    <a:pt x="270" y="736"/>
                  </a:cubicBezTo>
                  <a:cubicBezTo>
                    <a:pt x="243" y="733"/>
                    <a:pt x="229" y="725"/>
                    <a:pt x="227" y="721"/>
                  </a:cubicBezTo>
                  <a:cubicBezTo>
                    <a:pt x="226" y="718"/>
                    <a:pt x="229" y="702"/>
                    <a:pt x="245" y="680"/>
                  </a:cubicBezTo>
                  <a:close/>
                  <a:moveTo>
                    <a:pt x="237" y="479"/>
                  </a:moveTo>
                  <a:lnTo>
                    <a:pt x="237" y="479"/>
                  </a:lnTo>
                  <a:cubicBezTo>
                    <a:pt x="235" y="476"/>
                    <a:pt x="235" y="459"/>
                    <a:pt x="247" y="434"/>
                  </a:cubicBezTo>
                  <a:cubicBezTo>
                    <a:pt x="255" y="419"/>
                    <a:pt x="273" y="389"/>
                    <a:pt x="306" y="366"/>
                  </a:cubicBezTo>
                  <a:cubicBezTo>
                    <a:pt x="351" y="336"/>
                    <a:pt x="413" y="342"/>
                    <a:pt x="433" y="345"/>
                  </a:cubicBezTo>
                  <a:cubicBezTo>
                    <a:pt x="429" y="365"/>
                    <a:pt x="412" y="425"/>
                    <a:pt x="366" y="456"/>
                  </a:cubicBezTo>
                  <a:cubicBezTo>
                    <a:pt x="309" y="495"/>
                    <a:pt x="243" y="488"/>
                    <a:pt x="237" y="479"/>
                  </a:cubicBezTo>
                  <a:close/>
                  <a:moveTo>
                    <a:pt x="182" y="253"/>
                  </a:moveTo>
                  <a:lnTo>
                    <a:pt x="182" y="253"/>
                  </a:lnTo>
                  <a:cubicBezTo>
                    <a:pt x="171" y="255"/>
                    <a:pt x="119" y="212"/>
                    <a:pt x="106" y="145"/>
                  </a:cubicBezTo>
                  <a:cubicBezTo>
                    <a:pt x="96" y="91"/>
                    <a:pt x="126" y="37"/>
                    <a:pt x="136" y="20"/>
                  </a:cubicBezTo>
                  <a:cubicBezTo>
                    <a:pt x="154" y="31"/>
                    <a:pt x="202" y="70"/>
                    <a:pt x="212" y="124"/>
                  </a:cubicBezTo>
                  <a:cubicBezTo>
                    <a:pt x="225" y="192"/>
                    <a:pt x="193" y="250"/>
                    <a:pt x="182" y="253"/>
                  </a:cubicBezTo>
                  <a:close/>
                  <a:moveTo>
                    <a:pt x="219" y="473"/>
                  </a:moveTo>
                  <a:lnTo>
                    <a:pt x="219" y="473"/>
                  </a:lnTo>
                  <a:cubicBezTo>
                    <a:pt x="219" y="477"/>
                    <a:pt x="219" y="481"/>
                    <a:pt x="220" y="485"/>
                  </a:cubicBezTo>
                  <a:cubicBezTo>
                    <a:pt x="218" y="488"/>
                    <a:pt x="216" y="490"/>
                    <a:pt x="212" y="492"/>
                  </a:cubicBezTo>
                  <a:cubicBezTo>
                    <a:pt x="195" y="505"/>
                    <a:pt x="160" y="512"/>
                    <a:pt x="124" y="499"/>
                  </a:cubicBezTo>
                  <a:cubicBezTo>
                    <a:pt x="77" y="483"/>
                    <a:pt x="37" y="427"/>
                    <a:pt x="26" y="410"/>
                  </a:cubicBezTo>
                  <a:cubicBezTo>
                    <a:pt x="36" y="403"/>
                    <a:pt x="62" y="386"/>
                    <a:pt x="93" y="386"/>
                  </a:cubicBezTo>
                  <a:cubicBezTo>
                    <a:pt x="102" y="386"/>
                    <a:pt x="112" y="387"/>
                    <a:pt x="122" y="390"/>
                  </a:cubicBezTo>
                  <a:cubicBezTo>
                    <a:pt x="172" y="408"/>
                    <a:pt x="209" y="453"/>
                    <a:pt x="219" y="473"/>
                  </a:cubicBezTo>
                  <a:close/>
                  <a:moveTo>
                    <a:pt x="212" y="707"/>
                  </a:moveTo>
                  <a:lnTo>
                    <a:pt x="212" y="707"/>
                  </a:lnTo>
                  <a:cubicBezTo>
                    <a:pt x="212" y="710"/>
                    <a:pt x="212" y="714"/>
                    <a:pt x="211" y="717"/>
                  </a:cubicBezTo>
                  <a:cubicBezTo>
                    <a:pt x="209" y="719"/>
                    <a:pt x="206" y="721"/>
                    <a:pt x="202" y="724"/>
                  </a:cubicBezTo>
                  <a:cubicBezTo>
                    <a:pt x="182" y="732"/>
                    <a:pt x="148" y="733"/>
                    <a:pt x="114" y="714"/>
                  </a:cubicBezTo>
                  <a:cubicBezTo>
                    <a:pt x="70" y="690"/>
                    <a:pt x="41" y="628"/>
                    <a:pt x="33" y="609"/>
                  </a:cubicBezTo>
                  <a:cubicBezTo>
                    <a:pt x="42" y="604"/>
                    <a:pt x="63" y="596"/>
                    <a:pt x="87" y="596"/>
                  </a:cubicBezTo>
                  <a:cubicBezTo>
                    <a:pt x="101" y="596"/>
                    <a:pt x="116" y="599"/>
                    <a:pt x="131" y="607"/>
                  </a:cubicBezTo>
                  <a:cubicBezTo>
                    <a:pt x="177" y="633"/>
                    <a:pt x="207" y="686"/>
                    <a:pt x="212" y="707"/>
                  </a:cubicBezTo>
                  <a:close/>
                  <a:moveTo>
                    <a:pt x="0" y="814"/>
                  </a:moveTo>
                  <a:lnTo>
                    <a:pt x="1" y="820"/>
                  </a:lnTo>
                  <a:cubicBezTo>
                    <a:pt x="2" y="823"/>
                    <a:pt x="15" y="910"/>
                    <a:pt x="63" y="949"/>
                  </a:cubicBezTo>
                  <a:cubicBezTo>
                    <a:pt x="87" y="968"/>
                    <a:pt x="113" y="974"/>
                    <a:pt x="135" y="974"/>
                  </a:cubicBezTo>
                  <a:cubicBezTo>
                    <a:pt x="143" y="974"/>
                    <a:pt x="150" y="974"/>
                    <a:pt x="156" y="972"/>
                  </a:cubicBezTo>
                  <a:cubicBezTo>
                    <a:pt x="160" y="971"/>
                    <a:pt x="162" y="971"/>
                    <a:pt x="165" y="969"/>
                  </a:cubicBezTo>
                  <a:cubicBezTo>
                    <a:pt x="133" y="1098"/>
                    <a:pt x="99" y="1186"/>
                    <a:pt x="98" y="1189"/>
                  </a:cubicBezTo>
                  <a:lnTo>
                    <a:pt x="111" y="1194"/>
                  </a:lnTo>
                  <a:cubicBezTo>
                    <a:pt x="113" y="1191"/>
                    <a:pt x="147" y="1100"/>
                    <a:pt x="179" y="969"/>
                  </a:cubicBezTo>
                  <a:cubicBezTo>
                    <a:pt x="195" y="983"/>
                    <a:pt x="230" y="995"/>
                    <a:pt x="270" y="995"/>
                  </a:cubicBezTo>
                  <a:cubicBezTo>
                    <a:pt x="286" y="995"/>
                    <a:pt x="302" y="993"/>
                    <a:pt x="317" y="989"/>
                  </a:cubicBezTo>
                  <a:cubicBezTo>
                    <a:pt x="388" y="970"/>
                    <a:pt x="427" y="897"/>
                    <a:pt x="429" y="893"/>
                  </a:cubicBezTo>
                  <a:lnTo>
                    <a:pt x="432" y="887"/>
                  </a:lnTo>
                  <a:lnTo>
                    <a:pt x="426" y="884"/>
                  </a:lnTo>
                  <a:cubicBezTo>
                    <a:pt x="423" y="882"/>
                    <a:pt x="352" y="839"/>
                    <a:pt x="282" y="858"/>
                  </a:cubicBezTo>
                  <a:cubicBezTo>
                    <a:pt x="240" y="869"/>
                    <a:pt x="212" y="892"/>
                    <a:pt x="199" y="906"/>
                  </a:cubicBezTo>
                  <a:cubicBezTo>
                    <a:pt x="196" y="908"/>
                    <a:pt x="194" y="910"/>
                    <a:pt x="192" y="913"/>
                  </a:cubicBezTo>
                  <a:cubicBezTo>
                    <a:pt x="204" y="858"/>
                    <a:pt x="215" y="798"/>
                    <a:pt x="223" y="736"/>
                  </a:cubicBezTo>
                  <a:cubicBezTo>
                    <a:pt x="234" y="744"/>
                    <a:pt x="253" y="748"/>
                    <a:pt x="269" y="750"/>
                  </a:cubicBezTo>
                  <a:cubicBezTo>
                    <a:pt x="274" y="750"/>
                    <a:pt x="280" y="750"/>
                    <a:pt x="287" y="750"/>
                  </a:cubicBezTo>
                  <a:cubicBezTo>
                    <a:pt x="307" y="750"/>
                    <a:pt x="335" y="748"/>
                    <a:pt x="365" y="735"/>
                  </a:cubicBezTo>
                  <a:cubicBezTo>
                    <a:pt x="431" y="705"/>
                    <a:pt x="458" y="626"/>
                    <a:pt x="459" y="623"/>
                  </a:cubicBezTo>
                  <a:lnTo>
                    <a:pt x="462" y="616"/>
                  </a:lnTo>
                  <a:lnTo>
                    <a:pt x="456" y="614"/>
                  </a:lnTo>
                  <a:cubicBezTo>
                    <a:pt x="452" y="612"/>
                    <a:pt x="375" y="581"/>
                    <a:pt x="309" y="610"/>
                  </a:cubicBezTo>
                  <a:cubicBezTo>
                    <a:pt x="270" y="628"/>
                    <a:pt x="245" y="656"/>
                    <a:pt x="234" y="671"/>
                  </a:cubicBezTo>
                  <a:cubicBezTo>
                    <a:pt x="232" y="673"/>
                    <a:pt x="230" y="675"/>
                    <a:pt x="229" y="678"/>
                  </a:cubicBezTo>
                  <a:cubicBezTo>
                    <a:pt x="235" y="617"/>
                    <a:pt x="237" y="555"/>
                    <a:pt x="234" y="494"/>
                  </a:cubicBezTo>
                  <a:cubicBezTo>
                    <a:pt x="243" y="497"/>
                    <a:pt x="255" y="500"/>
                    <a:pt x="270" y="500"/>
                  </a:cubicBezTo>
                  <a:cubicBezTo>
                    <a:pt x="300" y="500"/>
                    <a:pt x="340" y="491"/>
                    <a:pt x="374" y="467"/>
                  </a:cubicBezTo>
                  <a:cubicBezTo>
                    <a:pt x="434" y="426"/>
                    <a:pt x="448" y="344"/>
                    <a:pt x="448" y="341"/>
                  </a:cubicBezTo>
                  <a:lnTo>
                    <a:pt x="449" y="334"/>
                  </a:lnTo>
                  <a:lnTo>
                    <a:pt x="443" y="333"/>
                  </a:lnTo>
                  <a:cubicBezTo>
                    <a:pt x="439" y="332"/>
                    <a:pt x="358" y="314"/>
                    <a:pt x="298" y="355"/>
                  </a:cubicBezTo>
                  <a:cubicBezTo>
                    <a:pt x="263" y="379"/>
                    <a:pt x="243" y="412"/>
                    <a:pt x="235" y="428"/>
                  </a:cubicBezTo>
                  <a:cubicBezTo>
                    <a:pt x="233" y="431"/>
                    <a:pt x="232" y="435"/>
                    <a:pt x="230" y="438"/>
                  </a:cubicBezTo>
                  <a:cubicBezTo>
                    <a:pt x="224" y="377"/>
                    <a:pt x="212" y="318"/>
                    <a:pt x="192" y="262"/>
                  </a:cubicBezTo>
                  <a:cubicBezTo>
                    <a:pt x="213" y="246"/>
                    <a:pt x="238" y="184"/>
                    <a:pt x="226" y="122"/>
                  </a:cubicBezTo>
                  <a:cubicBezTo>
                    <a:pt x="212" y="50"/>
                    <a:pt x="141" y="6"/>
                    <a:pt x="138" y="4"/>
                  </a:cubicBezTo>
                  <a:lnTo>
                    <a:pt x="133" y="0"/>
                  </a:lnTo>
                  <a:lnTo>
                    <a:pt x="129" y="6"/>
                  </a:lnTo>
                  <a:cubicBezTo>
                    <a:pt x="127" y="9"/>
                    <a:pt x="78" y="77"/>
                    <a:pt x="92" y="147"/>
                  </a:cubicBezTo>
                  <a:cubicBezTo>
                    <a:pt x="100" y="190"/>
                    <a:pt x="122" y="220"/>
                    <a:pt x="135" y="234"/>
                  </a:cubicBezTo>
                  <a:cubicBezTo>
                    <a:pt x="147" y="249"/>
                    <a:pt x="165" y="264"/>
                    <a:pt x="179" y="266"/>
                  </a:cubicBezTo>
                  <a:cubicBezTo>
                    <a:pt x="199" y="322"/>
                    <a:pt x="211" y="382"/>
                    <a:pt x="217" y="444"/>
                  </a:cubicBezTo>
                  <a:cubicBezTo>
                    <a:pt x="197" y="419"/>
                    <a:pt x="163" y="390"/>
                    <a:pt x="127" y="377"/>
                  </a:cubicBezTo>
                  <a:cubicBezTo>
                    <a:pt x="65" y="356"/>
                    <a:pt x="15" y="401"/>
                    <a:pt x="12" y="403"/>
                  </a:cubicBezTo>
                  <a:lnTo>
                    <a:pt x="8" y="407"/>
                  </a:lnTo>
                  <a:lnTo>
                    <a:pt x="11" y="412"/>
                  </a:lnTo>
                  <a:cubicBezTo>
                    <a:pt x="13" y="415"/>
                    <a:pt x="59" y="492"/>
                    <a:pt x="119" y="513"/>
                  </a:cubicBezTo>
                  <a:cubicBezTo>
                    <a:pt x="135" y="518"/>
                    <a:pt x="150" y="520"/>
                    <a:pt x="163" y="520"/>
                  </a:cubicBezTo>
                  <a:cubicBezTo>
                    <a:pt x="188" y="520"/>
                    <a:pt x="208" y="513"/>
                    <a:pt x="220" y="504"/>
                  </a:cubicBezTo>
                  <a:cubicBezTo>
                    <a:pt x="221" y="504"/>
                    <a:pt x="221" y="504"/>
                    <a:pt x="221" y="503"/>
                  </a:cubicBezTo>
                  <a:cubicBezTo>
                    <a:pt x="223" y="561"/>
                    <a:pt x="221" y="620"/>
                    <a:pt x="215" y="678"/>
                  </a:cubicBezTo>
                  <a:cubicBezTo>
                    <a:pt x="201" y="649"/>
                    <a:pt x="172" y="614"/>
                    <a:pt x="138" y="594"/>
                  </a:cubicBezTo>
                  <a:cubicBezTo>
                    <a:pt x="81" y="563"/>
                    <a:pt x="23" y="598"/>
                    <a:pt x="21" y="600"/>
                  </a:cubicBezTo>
                  <a:lnTo>
                    <a:pt x="16" y="603"/>
                  </a:lnTo>
                  <a:lnTo>
                    <a:pt x="18" y="609"/>
                  </a:lnTo>
                  <a:cubicBezTo>
                    <a:pt x="19" y="612"/>
                    <a:pt x="51" y="696"/>
                    <a:pt x="107" y="727"/>
                  </a:cubicBezTo>
                  <a:cubicBezTo>
                    <a:pt x="129" y="739"/>
                    <a:pt x="151" y="744"/>
                    <a:pt x="169" y="744"/>
                  </a:cubicBezTo>
                  <a:cubicBezTo>
                    <a:pt x="185" y="744"/>
                    <a:pt x="198" y="741"/>
                    <a:pt x="208" y="736"/>
                  </a:cubicBezTo>
                  <a:cubicBezTo>
                    <a:pt x="208" y="736"/>
                    <a:pt x="208" y="736"/>
                    <a:pt x="209" y="735"/>
                  </a:cubicBezTo>
                  <a:cubicBezTo>
                    <a:pt x="201" y="797"/>
                    <a:pt x="190" y="856"/>
                    <a:pt x="178" y="911"/>
                  </a:cubicBezTo>
                  <a:cubicBezTo>
                    <a:pt x="169" y="881"/>
                    <a:pt x="149" y="845"/>
                    <a:pt x="121" y="822"/>
                  </a:cubicBezTo>
                  <a:cubicBezTo>
                    <a:pt x="72" y="783"/>
                    <a:pt x="8" y="811"/>
                    <a:pt x="5" y="812"/>
                  </a:cubicBezTo>
                  <a:lnTo>
                    <a:pt x="0" y="8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32" name="Freeform 43">
              <a:extLst>
                <a:ext uri="{FF2B5EF4-FFF2-40B4-BE49-F238E27FC236}">
                  <a16:creationId xmlns:a16="http://schemas.microsoft.com/office/drawing/2014/main" id="{39DB75C3-A8B2-8BD2-3D5A-A8AF02FB74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41619" y="9456207"/>
              <a:ext cx="2021441" cy="999734"/>
            </a:xfrm>
            <a:custGeom>
              <a:avLst/>
              <a:gdLst>
                <a:gd name="T0" fmla="*/ 32016 w 1624"/>
                <a:gd name="T1" fmla="*/ 54399 h 802"/>
                <a:gd name="T2" fmla="*/ 32016 w 1624"/>
                <a:gd name="T3" fmla="*/ 54399 h 802"/>
                <a:gd name="T4" fmla="*/ 40649 w 1624"/>
                <a:gd name="T5" fmla="*/ 4683 h 802"/>
                <a:gd name="T6" fmla="*/ 40649 w 1624"/>
                <a:gd name="T7" fmla="*/ 4683 h 802"/>
                <a:gd name="T8" fmla="*/ 344980 w 1624"/>
                <a:gd name="T9" fmla="*/ 109518 h 802"/>
                <a:gd name="T10" fmla="*/ 344980 w 1624"/>
                <a:gd name="T11" fmla="*/ 109518 h 802"/>
                <a:gd name="T12" fmla="*/ 509017 w 1624"/>
                <a:gd name="T13" fmla="*/ 284602 h 802"/>
                <a:gd name="T14" fmla="*/ 509017 w 1624"/>
                <a:gd name="T15" fmla="*/ 284602 h 802"/>
                <a:gd name="T16" fmla="*/ 488872 w 1624"/>
                <a:gd name="T17" fmla="*/ 288565 h 802"/>
                <a:gd name="T18" fmla="*/ 488872 w 1624"/>
                <a:gd name="T19" fmla="*/ 288565 h 802"/>
                <a:gd name="T20" fmla="*/ 32016 w 1624"/>
                <a:gd name="T21" fmla="*/ 54399 h 80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624" h="802">
                  <a:moveTo>
                    <a:pt x="89" y="151"/>
                  </a:moveTo>
                  <a:lnTo>
                    <a:pt x="89" y="151"/>
                  </a:lnTo>
                  <a:cubicBezTo>
                    <a:pt x="0" y="132"/>
                    <a:pt x="23" y="0"/>
                    <a:pt x="113" y="13"/>
                  </a:cubicBezTo>
                  <a:cubicBezTo>
                    <a:pt x="318" y="42"/>
                    <a:pt x="594" y="124"/>
                    <a:pt x="959" y="304"/>
                  </a:cubicBezTo>
                  <a:cubicBezTo>
                    <a:pt x="1623" y="633"/>
                    <a:pt x="1558" y="748"/>
                    <a:pt x="1415" y="790"/>
                  </a:cubicBezTo>
                  <a:cubicBezTo>
                    <a:pt x="1397" y="795"/>
                    <a:pt x="1378" y="798"/>
                    <a:pt x="1359" y="801"/>
                  </a:cubicBezTo>
                  <a:cubicBezTo>
                    <a:pt x="954" y="400"/>
                    <a:pt x="455" y="226"/>
                    <a:pt x="89" y="151"/>
                  </a:cubicBezTo>
                </a:path>
              </a:pathLst>
            </a:custGeom>
            <a:solidFill>
              <a:srgbClr val="DBEC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33" name="Freeform 44">
              <a:extLst>
                <a:ext uri="{FF2B5EF4-FFF2-40B4-BE49-F238E27FC236}">
                  <a16:creationId xmlns:a16="http://schemas.microsoft.com/office/drawing/2014/main" id="{CDE1D5C7-4802-FA8F-D4A8-C828530750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47109" y="8676195"/>
              <a:ext cx="3032162" cy="3048642"/>
            </a:xfrm>
            <a:custGeom>
              <a:avLst/>
              <a:gdLst>
                <a:gd name="T0" fmla="*/ 414199 w 2433"/>
                <a:gd name="T1" fmla="*/ 522444 h 2447"/>
                <a:gd name="T2" fmla="*/ 414199 w 2433"/>
                <a:gd name="T3" fmla="*/ 522444 h 2447"/>
                <a:gd name="T4" fmla="*/ 56187 w 2433"/>
                <a:gd name="T5" fmla="*/ 48248 h 2447"/>
                <a:gd name="T6" fmla="*/ 56187 w 2433"/>
                <a:gd name="T7" fmla="*/ 48248 h 2447"/>
                <a:gd name="T8" fmla="*/ 617696 w 2433"/>
                <a:gd name="T9" fmla="*/ 347456 h 2447"/>
                <a:gd name="T10" fmla="*/ 617696 w 2433"/>
                <a:gd name="T11" fmla="*/ 347456 h 2447"/>
                <a:gd name="T12" fmla="*/ 819753 w 2433"/>
                <a:gd name="T13" fmla="*/ 832454 h 2447"/>
                <a:gd name="T14" fmla="*/ 819753 w 2433"/>
                <a:gd name="T15" fmla="*/ 832454 h 2447"/>
                <a:gd name="T16" fmla="*/ 414199 w 2433"/>
                <a:gd name="T17" fmla="*/ 522444 h 244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33" h="2447">
                  <a:moveTo>
                    <a:pt x="1150" y="1451"/>
                  </a:moveTo>
                  <a:lnTo>
                    <a:pt x="1150" y="1451"/>
                  </a:lnTo>
                  <a:cubicBezTo>
                    <a:pt x="753" y="992"/>
                    <a:pt x="0" y="268"/>
                    <a:pt x="156" y="134"/>
                  </a:cubicBezTo>
                  <a:cubicBezTo>
                    <a:pt x="312" y="0"/>
                    <a:pt x="1319" y="505"/>
                    <a:pt x="1715" y="965"/>
                  </a:cubicBezTo>
                  <a:cubicBezTo>
                    <a:pt x="2111" y="1424"/>
                    <a:pt x="2432" y="2177"/>
                    <a:pt x="2276" y="2312"/>
                  </a:cubicBezTo>
                  <a:cubicBezTo>
                    <a:pt x="2119" y="2446"/>
                    <a:pt x="1546" y="1911"/>
                    <a:pt x="1150" y="1451"/>
                  </a:cubicBezTo>
                </a:path>
              </a:pathLst>
            </a:custGeom>
            <a:solidFill>
              <a:srgbClr val="80BD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34" name="Freeform 45">
              <a:extLst>
                <a:ext uri="{FF2B5EF4-FFF2-40B4-BE49-F238E27FC236}">
                  <a16:creationId xmlns:a16="http://schemas.microsoft.com/office/drawing/2014/main" id="{48E0D91E-B7C3-70A0-8A0F-04D6E3B955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74442" y="9022259"/>
              <a:ext cx="2241163" cy="2499333"/>
            </a:xfrm>
            <a:custGeom>
              <a:avLst/>
              <a:gdLst>
                <a:gd name="T0" fmla="*/ 644463 w 1801"/>
                <a:gd name="T1" fmla="*/ 721593 h 2007"/>
                <a:gd name="T2" fmla="*/ 644463 w 1801"/>
                <a:gd name="T3" fmla="*/ 721593 h 2007"/>
                <a:gd name="T4" fmla="*/ 645183 w 1801"/>
                <a:gd name="T5" fmla="*/ 721233 h 2007"/>
                <a:gd name="T6" fmla="*/ 645183 w 1801"/>
                <a:gd name="T7" fmla="*/ 721233 h 2007"/>
                <a:gd name="T8" fmla="*/ 646621 w 1801"/>
                <a:gd name="T9" fmla="*/ 717994 h 2007"/>
                <a:gd name="T10" fmla="*/ 646621 w 1801"/>
                <a:gd name="T11" fmla="*/ 717994 h 2007"/>
                <a:gd name="T12" fmla="*/ 258936 w 1801"/>
                <a:gd name="T13" fmla="*/ 210180 h 2007"/>
                <a:gd name="T14" fmla="*/ 258936 w 1801"/>
                <a:gd name="T15" fmla="*/ 210180 h 2007"/>
                <a:gd name="T16" fmla="*/ 4316 w 1801"/>
                <a:gd name="T17" fmla="*/ 1080 h 2007"/>
                <a:gd name="T18" fmla="*/ 4316 w 1801"/>
                <a:gd name="T19" fmla="*/ 1080 h 2007"/>
                <a:gd name="T20" fmla="*/ 719 w 1801"/>
                <a:gd name="T21" fmla="*/ 1440 h 2007"/>
                <a:gd name="T22" fmla="*/ 719 w 1801"/>
                <a:gd name="T23" fmla="*/ 1440 h 2007"/>
                <a:gd name="T24" fmla="*/ 1439 w 1801"/>
                <a:gd name="T25" fmla="*/ 5039 h 2007"/>
                <a:gd name="T26" fmla="*/ 1439 w 1801"/>
                <a:gd name="T27" fmla="*/ 5039 h 2007"/>
                <a:gd name="T28" fmla="*/ 255699 w 1801"/>
                <a:gd name="T29" fmla="*/ 213779 h 2007"/>
                <a:gd name="T30" fmla="*/ 255699 w 1801"/>
                <a:gd name="T31" fmla="*/ 213779 h 2007"/>
                <a:gd name="T32" fmla="*/ 641946 w 1801"/>
                <a:gd name="T33" fmla="*/ 720154 h 2007"/>
                <a:gd name="T34" fmla="*/ 641946 w 1801"/>
                <a:gd name="T35" fmla="*/ 720154 h 2007"/>
                <a:gd name="T36" fmla="*/ 644463 w 1801"/>
                <a:gd name="T37" fmla="*/ 721593 h 200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801" h="2007">
                  <a:moveTo>
                    <a:pt x="1792" y="2005"/>
                  </a:moveTo>
                  <a:lnTo>
                    <a:pt x="1792" y="2005"/>
                  </a:lnTo>
                  <a:cubicBezTo>
                    <a:pt x="1793" y="2005"/>
                    <a:pt x="1794" y="2005"/>
                    <a:pt x="1794" y="2004"/>
                  </a:cubicBezTo>
                  <a:cubicBezTo>
                    <a:pt x="1798" y="2003"/>
                    <a:pt x="1800" y="1999"/>
                    <a:pt x="1798" y="1995"/>
                  </a:cubicBezTo>
                  <a:cubicBezTo>
                    <a:pt x="1657" y="1680"/>
                    <a:pt x="1356" y="1178"/>
                    <a:pt x="720" y="584"/>
                  </a:cubicBezTo>
                  <a:cubicBezTo>
                    <a:pt x="339" y="228"/>
                    <a:pt x="15" y="4"/>
                    <a:pt x="12" y="3"/>
                  </a:cubicBezTo>
                  <a:cubicBezTo>
                    <a:pt x="8" y="0"/>
                    <a:pt x="4" y="2"/>
                    <a:pt x="2" y="4"/>
                  </a:cubicBezTo>
                  <a:cubicBezTo>
                    <a:pt x="0" y="8"/>
                    <a:pt x="1" y="12"/>
                    <a:pt x="4" y="14"/>
                  </a:cubicBezTo>
                  <a:cubicBezTo>
                    <a:pt x="7" y="16"/>
                    <a:pt x="331" y="239"/>
                    <a:pt x="711" y="594"/>
                  </a:cubicBezTo>
                  <a:cubicBezTo>
                    <a:pt x="1061" y="921"/>
                    <a:pt x="1532" y="1431"/>
                    <a:pt x="1785" y="2001"/>
                  </a:cubicBezTo>
                  <a:cubicBezTo>
                    <a:pt x="1786" y="2004"/>
                    <a:pt x="1790" y="2006"/>
                    <a:pt x="1792" y="200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35" name="Freeform 46">
              <a:extLst>
                <a:ext uri="{FF2B5EF4-FFF2-40B4-BE49-F238E27FC236}">
                  <a16:creationId xmlns:a16="http://schemas.microsoft.com/office/drawing/2014/main" id="{9C75913D-55E5-4A77-A66A-BAA48F5CC0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56839" y="7967594"/>
              <a:ext cx="1988483" cy="2713565"/>
            </a:xfrm>
            <a:custGeom>
              <a:avLst/>
              <a:gdLst>
                <a:gd name="T0" fmla="*/ 541908 w 1596"/>
                <a:gd name="T1" fmla="*/ 498201 h 2177"/>
                <a:gd name="T2" fmla="*/ 541908 w 1596"/>
                <a:gd name="T3" fmla="*/ 498201 h 2177"/>
                <a:gd name="T4" fmla="*/ 0 w 1596"/>
                <a:gd name="T5" fmla="*/ 0 h 2177"/>
                <a:gd name="T6" fmla="*/ 0 w 1596"/>
                <a:gd name="T7" fmla="*/ 0 h 2177"/>
                <a:gd name="T8" fmla="*/ 373395 w 1596"/>
                <a:gd name="T9" fmla="*/ 538187 h 2177"/>
                <a:gd name="T10" fmla="*/ 373395 w 1596"/>
                <a:gd name="T11" fmla="*/ 538187 h 2177"/>
                <a:gd name="T12" fmla="*/ 541908 w 1596"/>
                <a:gd name="T13" fmla="*/ 498201 h 21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96" h="2177">
                  <a:moveTo>
                    <a:pt x="1505" y="1383"/>
                  </a:moveTo>
                  <a:lnTo>
                    <a:pt x="1505" y="1383"/>
                  </a:lnTo>
                  <a:cubicBezTo>
                    <a:pt x="1505" y="1383"/>
                    <a:pt x="609" y="137"/>
                    <a:pt x="0" y="0"/>
                  </a:cubicBezTo>
                  <a:cubicBezTo>
                    <a:pt x="0" y="0"/>
                    <a:pt x="833" y="979"/>
                    <a:pt x="1037" y="1494"/>
                  </a:cubicBezTo>
                  <a:cubicBezTo>
                    <a:pt x="1307" y="2176"/>
                    <a:pt x="1595" y="1736"/>
                    <a:pt x="1505" y="138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36" name="Freeform 47">
              <a:extLst>
                <a:ext uri="{FF2B5EF4-FFF2-40B4-BE49-F238E27FC236}">
                  <a16:creationId xmlns:a16="http://schemas.microsoft.com/office/drawing/2014/main" id="{CE7F54EA-520A-3D79-EBF6-9355B109FA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64450" y="8187317"/>
              <a:ext cx="1395234" cy="1911580"/>
            </a:xfrm>
            <a:custGeom>
              <a:avLst/>
              <a:gdLst>
                <a:gd name="T0" fmla="*/ 400345 w 1120"/>
                <a:gd name="T1" fmla="*/ 552090 h 1536"/>
                <a:gd name="T2" fmla="*/ 400345 w 1120"/>
                <a:gd name="T3" fmla="*/ 552090 h 1536"/>
                <a:gd name="T4" fmla="*/ 400705 w 1120"/>
                <a:gd name="T5" fmla="*/ 552090 h 1536"/>
                <a:gd name="T6" fmla="*/ 400705 w 1120"/>
                <a:gd name="T7" fmla="*/ 552090 h 1536"/>
                <a:gd name="T8" fmla="*/ 402505 w 1120"/>
                <a:gd name="T9" fmla="*/ 548853 h 1536"/>
                <a:gd name="T10" fmla="*/ 402505 w 1120"/>
                <a:gd name="T11" fmla="*/ 548853 h 1536"/>
                <a:gd name="T12" fmla="*/ 180371 w 1120"/>
                <a:gd name="T13" fmla="*/ 175158 h 1536"/>
                <a:gd name="T14" fmla="*/ 180371 w 1120"/>
                <a:gd name="T15" fmla="*/ 175158 h 1536"/>
                <a:gd name="T16" fmla="*/ 4320 w 1120"/>
                <a:gd name="T17" fmla="*/ 719 h 1536"/>
                <a:gd name="T18" fmla="*/ 4320 w 1120"/>
                <a:gd name="T19" fmla="*/ 719 h 1536"/>
                <a:gd name="T20" fmla="*/ 1080 w 1120"/>
                <a:gd name="T21" fmla="*/ 1439 h 1536"/>
                <a:gd name="T22" fmla="*/ 1080 w 1120"/>
                <a:gd name="T23" fmla="*/ 1439 h 1536"/>
                <a:gd name="T24" fmla="*/ 1440 w 1120"/>
                <a:gd name="T25" fmla="*/ 4676 h 1536"/>
                <a:gd name="T26" fmla="*/ 1440 w 1120"/>
                <a:gd name="T27" fmla="*/ 4676 h 1536"/>
                <a:gd name="T28" fmla="*/ 176771 w 1120"/>
                <a:gd name="T29" fmla="*/ 178755 h 1536"/>
                <a:gd name="T30" fmla="*/ 176771 w 1120"/>
                <a:gd name="T31" fmla="*/ 178755 h 1536"/>
                <a:gd name="T32" fmla="*/ 397825 w 1120"/>
                <a:gd name="T33" fmla="*/ 550292 h 1536"/>
                <a:gd name="T34" fmla="*/ 397825 w 1120"/>
                <a:gd name="T35" fmla="*/ 550292 h 1536"/>
                <a:gd name="T36" fmla="*/ 400345 w 1120"/>
                <a:gd name="T37" fmla="*/ 552090 h 1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120" h="1536">
                  <a:moveTo>
                    <a:pt x="1112" y="1535"/>
                  </a:moveTo>
                  <a:lnTo>
                    <a:pt x="1112" y="1535"/>
                  </a:lnTo>
                  <a:lnTo>
                    <a:pt x="1113" y="1535"/>
                  </a:lnTo>
                  <a:cubicBezTo>
                    <a:pt x="1116" y="1534"/>
                    <a:pt x="1119" y="1531"/>
                    <a:pt x="1118" y="1526"/>
                  </a:cubicBezTo>
                  <a:cubicBezTo>
                    <a:pt x="1069" y="1316"/>
                    <a:pt x="923" y="964"/>
                    <a:pt x="501" y="487"/>
                  </a:cubicBezTo>
                  <a:cubicBezTo>
                    <a:pt x="249" y="202"/>
                    <a:pt x="15" y="4"/>
                    <a:pt x="12" y="2"/>
                  </a:cubicBezTo>
                  <a:cubicBezTo>
                    <a:pt x="10" y="0"/>
                    <a:pt x="5" y="0"/>
                    <a:pt x="3" y="4"/>
                  </a:cubicBezTo>
                  <a:cubicBezTo>
                    <a:pt x="0" y="6"/>
                    <a:pt x="1" y="11"/>
                    <a:pt x="4" y="13"/>
                  </a:cubicBezTo>
                  <a:cubicBezTo>
                    <a:pt x="6" y="15"/>
                    <a:pt x="240" y="212"/>
                    <a:pt x="491" y="497"/>
                  </a:cubicBezTo>
                  <a:cubicBezTo>
                    <a:pt x="723" y="758"/>
                    <a:pt x="1017" y="1150"/>
                    <a:pt x="1105" y="1530"/>
                  </a:cubicBezTo>
                  <a:cubicBezTo>
                    <a:pt x="1106" y="1533"/>
                    <a:pt x="1108" y="1535"/>
                    <a:pt x="1112" y="1535"/>
                  </a:cubicBezTo>
                </a:path>
              </a:pathLst>
            </a:custGeom>
            <a:solidFill>
              <a:srgbClr val="80BD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37" name="Freeform 48">
              <a:extLst>
                <a:ext uri="{FF2B5EF4-FFF2-40B4-BE49-F238E27FC236}">
                  <a16:creationId xmlns:a16="http://schemas.microsoft.com/office/drawing/2014/main" id="{41810C92-E737-72B4-969E-8B89D77192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18386" y="11186519"/>
              <a:ext cx="2103839" cy="576768"/>
            </a:xfrm>
            <a:custGeom>
              <a:avLst/>
              <a:gdLst>
                <a:gd name="T0" fmla="*/ 607653 w 1688"/>
                <a:gd name="T1" fmla="*/ 28380 h 464"/>
                <a:gd name="T2" fmla="*/ 607653 w 1688"/>
                <a:gd name="T3" fmla="*/ 28380 h 464"/>
                <a:gd name="T4" fmla="*/ 503556 w 1688"/>
                <a:gd name="T5" fmla="*/ 77237 h 464"/>
                <a:gd name="T6" fmla="*/ 503556 w 1688"/>
                <a:gd name="T7" fmla="*/ 77237 h 464"/>
                <a:gd name="T8" fmla="*/ 34579 w 1688"/>
                <a:gd name="T9" fmla="*/ 160222 h 464"/>
                <a:gd name="T10" fmla="*/ 34579 w 1688"/>
                <a:gd name="T11" fmla="*/ 160222 h 464"/>
                <a:gd name="T12" fmla="*/ 21972 w 1688"/>
                <a:gd name="T13" fmla="*/ 123579 h 464"/>
                <a:gd name="T14" fmla="*/ 21972 w 1688"/>
                <a:gd name="T15" fmla="*/ 123579 h 464"/>
                <a:gd name="T16" fmla="*/ 607653 w 1688"/>
                <a:gd name="T17" fmla="*/ 28380 h 4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88" h="464">
                  <a:moveTo>
                    <a:pt x="1687" y="79"/>
                  </a:moveTo>
                  <a:lnTo>
                    <a:pt x="1687" y="79"/>
                  </a:lnTo>
                  <a:cubicBezTo>
                    <a:pt x="1610" y="155"/>
                    <a:pt x="1508" y="202"/>
                    <a:pt x="1398" y="215"/>
                  </a:cubicBezTo>
                  <a:cubicBezTo>
                    <a:pt x="1135" y="243"/>
                    <a:pt x="584" y="315"/>
                    <a:pt x="96" y="446"/>
                  </a:cubicBezTo>
                  <a:cubicBezTo>
                    <a:pt x="32" y="463"/>
                    <a:pt x="0" y="371"/>
                    <a:pt x="61" y="344"/>
                  </a:cubicBezTo>
                  <a:cubicBezTo>
                    <a:pt x="477" y="161"/>
                    <a:pt x="1050" y="0"/>
                    <a:pt x="1687" y="79"/>
                  </a:cubicBezTo>
                </a:path>
              </a:pathLst>
            </a:custGeom>
            <a:solidFill>
              <a:srgbClr val="A9D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38" name="Freeform 49">
              <a:extLst>
                <a:ext uri="{FF2B5EF4-FFF2-40B4-BE49-F238E27FC236}">
                  <a16:creationId xmlns:a16="http://schemas.microsoft.com/office/drawing/2014/main" id="{BF534C87-5983-5FEC-800D-85D4B1D6F5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45986" y="9945090"/>
              <a:ext cx="2653143" cy="1768761"/>
            </a:xfrm>
            <a:custGeom>
              <a:avLst/>
              <a:gdLst>
                <a:gd name="T0" fmla="*/ 721088 w 2132"/>
                <a:gd name="T1" fmla="*/ 476953 h 1419"/>
                <a:gd name="T2" fmla="*/ 721088 w 2132"/>
                <a:gd name="T3" fmla="*/ 476953 h 1419"/>
                <a:gd name="T4" fmla="*/ 522924 w 2132"/>
                <a:gd name="T5" fmla="*/ 471549 h 1419"/>
                <a:gd name="T6" fmla="*/ 539108 w 2132"/>
                <a:gd name="T7" fmla="*/ 405266 h 1419"/>
                <a:gd name="T8" fmla="*/ 489836 w 2132"/>
                <a:gd name="T9" fmla="*/ 463984 h 1419"/>
                <a:gd name="T10" fmla="*/ 489836 w 2132"/>
                <a:gd name="T11" fmla="*/ 463984 h 1419"/>
                <a:gd name="T12" fmla="*/ 360364 w 2132"/>
                <a:gd name="T13" fmla="*/ 395899 h 1419"/>
                <a:gd name="T14" fmla="*/ 386978 w 2132"/>
                <a:gd name="T15" fmla="*/ 314126 h 1419"/>
                <a:gd name="T16" fmla="*/ 331952 w 2132"/>
                <a:gd name="T17" fmla="*/ 383651 h 1419"/>
                <a:gd name="T18" fmla="*/ 331952 w 2132"/>
                <a:gd name="T19" fmla="*/ 383651 h 1419"/>
                <a:gd name="T20" fmla="*/ 199603 w 2132"/>
                <a:gd name="T21" fmla="*/ 285307 h 1419"/>
                <a:gd name="T22" fmla="*/ 239524 w 2132"/>
                <a:gd name="T23" fmla="*/ 230551 h 1419"/>
                <a:gd name="T24" fmla="*/ 180542 w 2132"/>
                <a:gd name="T25" fmla="*/ 270177 h 1419"/>
                <a:gd name="T26" fmla="*/ 180542 w 2132"/>
                <a:gd name="T27" fmla="*/ 270177 h 1419"/>
                <a:gd name="T28" fmla="*/ 95306 w 2132"/>
                <a:gd name="T29" fmla="*/ 181199 h 1419"/>
                <a:gd name="T30" fmla="*/ 124078 w 2132"/>
                <a:gd name="T31" fmla="*/ 143734 h 1419"/>
                <a:gd name="T32" fmla="*/ 78762 w 2132"/>
                <a:gd name="T33" fmla="*/ 137970 h 1419"/>
                <a:gd name="T34" fmla="*/ 0 w 2132"/>
                <a:gd name="T35" fmla="*/ 7925 h 1419"/>
                <a:gd name="T36" fmla="*/ 0 w 2132"/>
                <a:gd name="T37" fmla="*/ 7925 h 1419"/>
                <a:gd name="T38" fmla="*/ 188454 w 2132"/>
                <a:gd name="T39" fmla="*/ 45030 h 1419"/>
                <a:gd name="T40" fmla="*/ 185577 w 2132"/>
                <a:gd name="T41" fmla="*/ 90059 h 1419"/>
                <a:gd name="T42" fmla="*/ 210752 w 2132"/>
                <a:gd name="T43" fmla="*/ 55837 h 1419"/>
                <a:gd name="T44" fmla="*/ 210752 w 2132"/>
                <a:gd name="T45" fmla="*/ 55837 h 1419"/>
                <a:gd name="T46" fmla="*/ 328715 w 2132"/>
                <a:gd name="T47" fmla="*/ 90779 h 1419"/>
                <a:gd name="T48" fmla="*/ 316128 w 2132"/>
                <a:gd name="T49" fmla="*/ 155262 h 1419"/>
                <a:gd name="T50" fmla="*/ 366119 w 2132"/>
                <a:gd name="T51" fmla="*/ 108791 h 1419"/>
                <a:gd name="T52" fmla="*/ 366119 w 2132"/>
                <a:gd name="T53" fmla="*/ 108791 h 1419"/>
                <a:gd name="T54" fmla="*/ 445240 w 2132"/>
                <a:gd name="T55" fmla="*/ 175075 h 1419"/>
                <a:gd name="T56" fmla="*/ 445240 w 2132"/>
                <a:gd name="T57" fmla="*/ 175075 h 1419"/>
                <a:gd name="T58" fmla="*/ 426179 w 2132"/>
                <a:gd name="T59" fmla="*/ 233433 h 1419"/>
                <a:gd name="T60" fmla="*/ 483003 w 2132"/>
                <a:gd name="T61" fmla="*/ 188403 h 1419"/>
                <a:gd name="T62" fmla="*/ 483003 w 2132"/>
                <a:gd name="T63" fmla="*/ 188403 h 1419"/>
                <a:gd name="T64" fmla="*/ 585502 w 2132"/>
                <a:gd name="T65" fmla="*/ 278823 h 1419"/>
                <a:gd name="T66" fmla="*/ 573993 w 2132"/>
                <a:gd name="T67" fmla="*/ 320970 h 1419"/>
                <a:gd name="T68" fmla="*/ 611396 w 2132"/>
                <a:gd name="T69" fmla="*/ 275220 h 1419"/>
                <a:gd name="T70" fmla="*/ 611396 w 2132"/>
                <a:gd name="T71" fmla="*/ 275220 h 1419"/>
                <a:gd name="T72" fmla="*/ 763526 w 2132"/>
                <a:gd name="T73" fmla="*/ 404545 h 1419"/>
                <a:gd name="T74" fmla="*/ 763526 w 2132"/>
                <a:gd name="T75" fmla="*/ 404545 h 1419"/>
                <a:gd name="T76" fmla="*/ 721088 w 2132"/>
                <a:gd name="T77" fmla="*/ 476953 h 141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132" h="1419">
                  <a:moveTo>
                    <a:pt x="2005" y="1324"/>
                  </a:moveTo>
                  <a:lnTo>
                    <a:pt x="2005" y="1324"/>
                  </a:lnTo>
                  <a:cubicBezTo>
                    <a:pt x="1898" y="1373"/>
                    <a:pt x="1707" y="1418"/>
                    <a:pt x="1454" y="1309"/>
                  </a:cubicBezTo>
                  <a:lnTo>
                    <a:pt x="1499" y="1125"/>
                  </a:lnTo>
                  <a:lnTo>
                    <a:pt x="1362" y="1288"/>
                  </a:lnTo>
                  <a:cubicBezTo>
                    <a:pt x="1362" y="1288"/>
                    <a:pt x="1109" y="1203"/>
                    <a:pt x="1002" y="1099"/>
                  </a:cubicBezTo>
                  <a:lnTo>
                    <a:pt x="1076" y="872"/>
                  </a:lnTo>
                  <a:lnTo>
                    <a:pt x="923" y="1065"/>
                  </a:lnTo>
                  <a:cubicBezTo>
                    <a:pt x="923" y="1065"/>
                    <a:pt x="712" y="969"/>
                    <a:pt x="555" y="792"/>
                  </a:cubicBezTo>
                  <a:lnTo>
                    <a:pt x="666" y="640"/>
                  </a:lnTo>
                  <a:lnTo>
                    <a:pt x="502" y="750"/>
                  </a:lnTo>
                  <a:cubicBezTo>
                    <a:pt x="502" y="750"/>
                    <a:pt x="284" y="585"/>
                    <a:pt x="265" y="503"/>
                  </a:cubicBezTo>
                  <a:lnTo>
                    <a:pt x="345" y="399"/>
                  </a:lnTo>
                  <a:lnTo>
                    <a:pt x="219" y="383"/>
                  </a:lnTo>
                  <a:lnTo>
                    <a:pt x="0" y="22"/>
                  </a:lnTo>
                  <a:cubicBezTo>
                    <a:pt x="0" y="22"/>
                    <a:pt x="533" y="0"/>
                    <a:pt x="524" y="125"/>
                  </a:cubicBezTo>
                  <a:lnTo>
                    <a:pt x="516" y="250"/>
                  </a:lnTo>
                  <a:lnTo>
                    <a:pt x="586" y="155"/>
                  </a:lnTo>
                  <a:cubicBezTo>
                    <a:pt x="586" y="155"/>
                    <a:pt x="886" y="171"/>
                    <a:pt x="914" y="252"/>
                  </a:cubicBezTo>
                  <a:lnTo>
                    <a:pt x="879" y="431"/>
                  </a:lnTo>
                  <a:lnTo>
                    <a:pt x="1018" y="302"/>
                  </a:lnTo>
                  <a:cubicBezTo>
                    <a:pt x="1018" y="302"/>
                    <a:pt x="1282" y="367"/>
                    <a:pt x="1238" y="486"/>
                  </a:cubicBezTo>
                  <a:cubicBezTo>
                    <a:pt x="1194" y="603"/>
                    <a:pt x="1185" y="648"/>
                    <a:pt x="1185" y="648"/>
                  </a:cubicBezTo>
                  <a:lnTo>
                    <a:pt x="1343" y="523"/>
                  </a:lnTo>
                  <a:cubicBezTo>
                    <a:pt x="1343" y="523"/>
                    <a:pt x="1675" y="621"/>
                    <a:pt x="1628" y="774"/>
                  </a:cubicBezTo>
                  <a:lnTo>
                    <a:pt x="1596" y="891"/>
                  </a:lnTo>
                  <a:lnTo>
                    <a:pt x="1700" y="764"/>
                  </a:lnTo>
                  <a:cubicBezTo>
                    <a:pt x="1700" y="764"/>
                    <a:pt x="2098" y="849"/>
                    <a:pt x="2123" y="1123"/>
                  </a:cubicBezTo>
                  <a:cubicBezTo>
                    <a:pt x="2131" y="1208"/>
                    <a:pt x="2084" y="1288"/>
                    <a:pt x="2005" y="13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39" name="Freeform 50">
              <a:extLst>
                <a:ext uri="{FF2B5EF4-FFF2-40B4-BE49-F238E27FC236}">
                  <a16:creationId xmlns:a16="http://schemas.microsoft.com/office/drawing/2014/main" id="{D4CC65EC-339C-DB55-3299-A598A02F31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60215" y="10087910"/>
              <a:ext cx="2268627" cy="1400725"/>
            </a:xfrm>
            <a:custGeom>
              <a:avLst/>
              <a:gdLst>
                <a:gd name="T0" fmla="*/ 653117 w 1821"/>
                <a:gd name="T1" fmla="*/ 404453 h 1124"/>
                <a:gd name="T2" fmla="*/ 653117 w 1821"/>
                <a:gd name="T3" fmla="*/ 404453 h 1124"/>
                <a:gd name="T4" fmla="*/ 655277 w 1821"/>
                <a:gd name="T5" fmla="*/ 402652 h 1124"/>
                <a:gd name="T6" fmla="*/ 655277 w 1821"/>
                <a:gd name="T7" fmla="*/ 402652 h 1124"/>
                <a:gd name="T8" fmla="*/ 653477 w 1821"/>
                <a:gd name="T9" fmla="*/ 399411 h 1124"/>
                <a:gd name="T10" fmla="*/ 653477 w 1821"/>
                <a:gd name="T11" fmla="*/ 399411 h 1124"/>
                <a:gd name="T12" fmla="*/ 4321 w 1821"/>
                <a:gd name="T13" fmla="*/ 720 h 1124"/>
                <a:gd name="T14" fmla="*/ 4321 w 1821"/>
                <a:gd name="T15" fmla="*/ 720 h 1124"/>
                <a:gd name="T16" fmla="*/ 720 w 1821"/>
                <a:gd name="T17" fmla="*/ 1441 h 1124"/>
                <a:gd name="T18" fmla="*/ 720 w 1821"/>
                <a:gd name="T19" fmla="*/ 1441 h 1124"/>
                <a:gd name="T20" fmla="*/ 1080 w 1821"/>
                <a:gd name="T21" fmla="*/ 4682 h 1124"/>
                <a:gd name="T22" fmla="*/ 1080 w 1821"/>
                <a:gd name="T23" fmla="*/ 4682 h 1124"/>
                <a:gd name="T24" fmla="*/ 652037 w 1821"/>
                <a:gd name="T25" fmla="*/ 404093 h 1124"/>
                <a:gd name="T26" fmla="*/ 652037 w 1821"/>
                <a:gd name="T27" fmla="*/ 404093 h 1124"/>
                <a:gd name="T28" fmla="*/ 653117 w 1821"/>
                <a:gd name="T29" fmla="*/ 404453 h 112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821" h="1124">
                  <a:moveTo>
                    <a:pt x="1814" y="1123"/>
                  </a:moveTo>
                  <a:lnTo>
                    <a:pt x="1814" y="1123"/>
                  </a:lnTo>
                  <a:cubicBezTo>
                    <a:pt x="1816" y="1122"/>
                    <a:pt x="1818" y="1120"/>
                    <a:pt x="1820" y="1118"/>
                  </a:cubicBezTo>
                  <a:cubicBezTo>
                    <a:pt x="1820" y="1114"/>
                    <a:pt x="1818" y="1110"/>
                    <a:pt x="1815" y="1109"/>
                  </a:cubicBezTo>
                  <a:cubicBezTo>
                    <a:pt x="1059" y="864"/>
                    <a:pt x="22" y="11"/>
                    <a:pt x="12" y="2"/>
                  </a:cubicBezTo>
                  <a:cubicBezTo>
                    <a:pt x="9" y="0"/>
                    <a:pt x="5" y="0"/>
                    <a:pt x="2" y="4"/>
                  </a:cubicBezTo>
                  <a:cubicBezTo>
                    <a:pt x="0" y="7"/>
                    <a:pt x="0" y="11"/>
                    <a:pt x="3" y="13"/>
                  </a:cubicBezTo>
                  <a:cubicBezTo>
                    <a:pt x="14" y="22"/>
                    <a:pt x="1052" y="876"/>
                    <a:pt x="1811" y="1122"/>
                  </a:cubicBezTo>
                  <a:cubicBezTo>
                    <a:pt x="1812" y="1123"/>
                    <a:pt x="1813" y="1123"/>
                    <a:pt x="1814" y="1123"/>
                  </a:cubicBezTo>
                </a:path>
              </a:pathLst>
            </a:custGeom>
            <a:solidFill>
              <a:srgbClr val="80BD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40" name="Freeform 51">
              <a:extLst>
                <a:ext uri="{FF2B5EF4-FFF2-40B4-BE49-F238E27FC236}">
                  <a16:creationId xmlns:a16="http://schemas.microsoft.com/office/drawing/2014/main" id="{926F2B26-AAA7-63C5-E0C1-28AAE77F0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58826" y="8198302"/>
              <a:ext cx="2955259" cy="3625410"/>
            </a:xfrm>
            <a:custGeom>
              <a:avLst/>
              <a:gdLst>
                <a:gd name="T0" fmla="*/ 630209 w 2373"/>
                <a:gd name="T1" fmla="*/ 1047390 h 2911"/>
                <a:gd name="T2" fmla="*/ 457450 w 2373"/>
                <a:gd name="T3" fmla="*/ 1047390 h 2911"/>
                <a:gd name="T4" fmla="*/ 457450 w 2373"/>
                <a:gd name="T5" fmla="*/ 1047390 h 2911"/>
                <a:gd name="T6" fmla="*/ 211269 w 2373"/>
                <a:gd name="T7" fmla="*/ 771325 h 2911"/>
                <a:gd name="T8" fmla="*/ 211269 w 2373"/>
                <a:gd name="T9" fmla="*/ 771325 h 2911"/>
                <a:gd name="T10" fmla="*/ 86379 w 2373"/>
                <a:gd name="T11" fmla="*/ 533773 h 2911"/>
                <a:gd name="T12" fmla="*/ 86379 w 2373"/>
                <a:gd name="T13" fmla="*/ 533773 h 2911"/>
                <a:gd name="T14" fmla="*/ 123450 w 2373"/>
                <a:gd name="T15" fmla="*/ 274265 h 2911"/>
                <a:gd name="T16" fmla="*/ 123450 w 2373"/>
                <a:gd name="T17" fmla="*/ 274265 h 2911"/>
                <a:gd name="T18" fmla="*/ 94657 w 2373"/>
                <a:gd name="T19" fmla="*/ 9358 h 2911"/>
                <a:gd name="T20" fmla="*/ 94657 w 2373"/>
                <a:gd name="T21" fmla="*/ 9358 h 2911"/>
                <a:gd name="T22" fmla="*/ 350196 w 2373"/>
                <a:gd name="T23" fmla="*/ 141092 h 2911"/>
                <a:gd name="T24" fmla="*/ 350196 w 2373"/>
                <a:gd name="T25" fmla="*/ 141092 h 2911"/>
                <a:gd name="T26" fmla="*/ 543829 w 2373"/>
                <a:gd name="T27" fmla="*/ 434793 h 2911"/>
                <a:gd name="T28" fmla="*/ 543829 w 2373"/>
                <a:gd name="T29" fmla="*/ 434793 h 2911"/>
                <a:gd name="T30" fmla="*/ 692114 w 2373"/>
                <a:gd name="T31" fmla="*/ 561128 h 2911"/>
                <a:gd name="T32" fmla="*/ 692114 w 2373"/>
                <a:gd name="T33" fmla="*/ 561128 h 2911"/>
                <a:gd name="T34" fmla="*/ 630209 w 2373"/>
                <a:gd name="T35" fmla="*/ 1047390 h 291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373" h="2911">
                  <a:moveTo>
                    <a:pt x="1751" y="2910"/>
                  </a:moveTo>
                  <a:lnTo>
                    <a:pt x="1271" y="2910"/>
                  </a:lnTo>
                  <a:cubicBezTo>
                    <a:pt x="1271" y="2910"/>
                    <a:pt x="178" y="2665"/>
                    <a:pt x="587" y="2143"/>
                  </a:cubicBezTo>
                  <a:cubicBezTo>
                    <a:pt x="950" y="1681"/>
                    <a:pt x="534" y="1884"/>
                    <a:pt x="240" y="1483"/>
                  </a:cubicBezTo>
                  <a:cubicBezTo>
                    <a:pt x="99" y="1290"/>
                    <a:pt x="364" y="909"/>
                    <a:pt x="343" y="762"/>
                  </a:cubicBezTo>
                  <a:cubicBezTo>
                    <a:pt x="328" y="651"/>
                    <a:pt x="0" y="52"/>
                    <a:pt x="263" y="26"/>
                  </a:cubicBezTo>
                  <a:cubicBezTo>
                    <a:pt x="519" y="0"/>
                    <a:pt x="511" y="365"/>
                    <a:pt x="973" y="392"/>
                  </a:cubicBezTo>
                  <a:cubicBezTo>
                    <a:pt x="1408" y="417"/>
                    <a:pt x="1747" y="815"/>
                    <a:pt x="1511" y="1208"/>
                  </a:cubicBezTo>
                  <a:cubicBezTo>
                    <a:pt x="1274" y="1601"/>
                    <a:pt x="1683" y="1510"/>
                    <a:pt x="1923" y="1559"/>
                  </a:cubicBezTo>
                  <a:cubicBezTo>
                    <a:pt x="2372" y="1652"/>
                    <a:pt x="2213" y="2563"/>
                    <a:pt x="1751" y="2910"/>
                  </a:cubicBezTo>
                </a:path>
              </a:pathLst>
            </a:custGeom>
            <a:solidFill>
              <a:srgbClr val="DBEC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41" name="Freeform 52">
              <a:extLst>
                <a:ext uri="{FF2B5EF4-FFF2-40B4-BE49-F238E27FC236}">
                  <a16:creationId xmlns:a16="http://schemas.microsoft.com/office/drawing/2014/main" id="{F78D537B-418B-0E8D-AEF0-E7EEADEC9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63060" y="8830000"/>
              <a:ext cx="1444670" cy="2999203"/>
            </a:xfrm>
            <a:custGeom>
              <a:avLst/>
              <a:gdLst>
                <a:gd name="T0" fmla="*/ 2160 w 1160"/>
                <a:gd name="T1" fmla="*/ 286047 h 2409"/>
                <a:gd name="T2" fmla="*/ 4679 w 1160"/>
                <a:gd name="T3" fmla="*/ 284967 h 2409"/>
                <a:gd name="T4" fmla="*/ 216314 w 1160"/>
                <a:gd name="T5" fmla="*/ 359447 h 2409"/>
                <a:gd name="T6" fmla="*/ 174563 w 1160"/>
                <a:gd name="T7" fmla="*/ 255103 h 2409"/>
                <a:gd name="T8" fmla="*/ 172764 w 1160"/>
                <a:gd name="T9" fmla="*/ 252944 h 2409"/>
                <a:gd name="T10" fmla="*/ 172764 w 1160"/>
                <a:gd name="T11" fmla="*/ 250426 h 2409"/>
                <a:gd name="T12" fmla="*/ 37432 w 1160"/>
                <a:gd name="T13" fmla="*/ 4318 h 2409"/>
                <a:gd name="T14" fmla="*/ 37792 w 1160"/>
                <a:gd name="T15" fmla="*/ 720 h 2409"/>
                <a:gd name="T16" fmla="*/ 41391 w 1160"/>
                <a:gd name="T17" fmla="*/ 1079 h 2409"/>
                <a:gd name="T18" fmla="*/ 171324 w 1160"/>
                <a:gd name="T19" fmla="*/ 235314 h 2409"/>
                <a:gd name="T20" fmla="*/ 213435 w 1160"/>
                <a:gd name="T21" fmla="*/ 68004 h 2409"/>
                <a:gd name="T22" fmla="*/ 217034 w 1160"/>
                <a:gd name="T23" fmla="*/ 68723 h 2409"/>
                <a:gd name="T24" fmla="*/ 216674 w 1160"/>
                <a:gd name="T25" fmla="*/ 71961 h 2409"/>
                <a:gd name="T26" fmla="*/ 177443 w 1160"/>
                <a:gd name="T27" fmla="*/ 249346 h 2409"/>
                <a:gd name="T28" fmla="*/ 226032 w 1160"/>
                <a:gd name="T29" fmla="*/ 370601 h 2409"/>
                <a:gd name="T30" fmla="*/ 228192 w 1160"/>
                <a:gd name="T31" fmla="*/ 373480 h 2409"/>
                <a:gd name="T32" fmla="*/ 227832 w 1160"/>
                <a:gd name="T33" fmla="*/ 376358 h 2409"/>
                <a:gd name="T34" fmla="*/ 281821 w 1160"/>
                <a:gd name="T35" fmla="*/ 536472 h 2409"/>
                <a:gd name="T36" fmla="*/ 310615 w 1160"/>
                <a:gd name="T37" fmla="*/ 634700 h 2409"/>
                <a:gd name="T38" fmla="*/ 311334 w 1160"/>
                <a:gd name="T39" fmla="*/ 635419 h 2409"/>
                <a:gd name="T40" fmla="*/ 311694 w 1160"/>
                <a:gd name="T41" fmla="*/ 637938 h 2409"/>
                <a:gd name="T42" fmla="*/ 345527 w 1160"/>
                <a:gd name="T43" fmla="*/ 768908 h 2409"/>
                <a:gd name="T44" fmla="*/ 411753 w 1160"/>
                <a:gd name="T45" fmla="*/ 436806 h 2409"/>
                <a:gd name="T46" fmla="*/ 415352 w 1160"/>
                <a:gd name="T47" fmla="*/ 435726 h 2409"/>
                <a:gd name="T48" fmla="*/ 416432 w 1160"/>
                <a:gd name="T49" fmla="*/ 438965 h 2409"/>
                <a:gd name="T50" fmla="*/ 348766 w 1160"/>
                <a:gd name="T51" fmla="*/ 781861 h 2409"/>
                <a:gd name="T52" fmla="*/ 367123 w 1160"/>
                <a:gd name="T53" fmla="*/ 863177 h 2409"/>
                <a:gd name="T54" fmla="*/ 365323 w 1160"/>
                <a:gd name="T55" fmla="*/ 866055 h 2409"/>
                <a:gd name="T56" fmla="*/ 364603 w 1160"/>
                <a:gd name="T57" fmla="*/ 866415 h 2409"/>
                <a:gd name="T58" fmla="*/ 362444 w 1160"/>
                <a:gd name="T59" fmla="*/ 863897 h 2409"/>
                <a:gd name="T60" fmla="*/ 305936 w 1160"/>
                <a:gd name="T61" fmla="*/ 636858 h 2409"/>
                <a:gd name="T62" fmla="*/ 173843 w 1160"/>
                <a:gd name="T63" fmla="*/ 562738 h 2409"/>
                <a:gd name="T64" fmla="*/ 110857 w 1160"/>
                <a:gd name="T65" fmla="*/ 582168 h 2409"/>
                <a:gd name="T66" fmla="*/ 107257 w 1160"/>
                <a:gd name="T67" fmla="*/ 581448 h 2409"/>
                <a:gd name="T68" fmla="*/ 107977 w 1160"/>
                <a:gd name="T69" fmla="*/ 577850 h 2409"/>
                <a:gd name="T70" fmla="*/ 173483 w 1160"/>
                <a:gd name="T71" fmla="*/ 557701 h 2409"/>
                <a:gd name="T72" fmla="*/ 302336 w 1160"/>
                <a:gd name="T73" fmla="*/ 624265 h 2409"/>
                <a:gd name="T74" fmla="*/ 277142 w 1160"/>
                <a:gd name="T75" fmla="*/ 537911 h 2409"/>
                <a:gd name="T76" fmla="*/ 221713 w 1160"/>
                <a:gd name="T77" fmla="*/ 373120 h 2409"/>
                <a:gd name="T78" fmla="*/ 6119 w 1160"/>
                <a:gd name="T79" fmla="*/ 289645 h 2409"/>
                <a:gd name="T80" fmla="*/ 2160 w 1160"/>
                <a:gd name="T81" fmla="*/ 290724 h 2409"/>
                <a:gd name="T82" fmla="*/ 0 w 1160"/>
                <a:gd name="T83" fmla="*/ 288205 h 24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160" h="2409">
                  <a:moveTo>
                    <a:pt x="6" y="795"/>
                  </a:moveTo>
                  <a:lnTo>
                    <a:pt x="6" y="795"/>
                  </a:lnTo>
                  <a:cubicBezTo>
                    <a:pt x="6" y="794"/>
                    <a:pt x="9" y="793"/>
                    <a:pt x="13" y="792"/>
                  </a:cubicBezTo>
                  <a:cubicBezTo>
                    <a:pt x="127" y="746"/>
                    <a:pt x="352" y="715"/>
                    <a:pt x="601" y="999"/>
                  </a:cubicBezTo>
                  <a:cubicBezTo>
                    <a:pt x="562" y="893"/>
                    <a:pt x="523" y="797"/>
                    <a:pt x="485" y="709"/>
                  </a:cubicBezTo>
                  <a:cubicBezTo>
                    <a:pt x="482" y="708"/>
                    <a:pt x="480" y="706"/>
                    <a:pt x="480" y="703"/>
                  </a:cubicBezTo>
                  <a:cubicBezTo>
                    <a:pt x="480" y="701"/>
                    <a:pt x="480" y="699"/>
                    <a:pt x="480" y="696"/>
                  </a:cubicBezTo>
                  <a:cubicBezTo>
                    <a:pt x="334" y="361"/>
                    <a:pt x="203" y="146"/>
                    <a:pt x="104" y="12"/>
                  </a:cubicBezTo>
                  <a:cubicBezTo>
                    <a:pt x="101" y="9"/>
                    <a:pt x="102" y="5"/>
                    <a:pt x="105" y="2"/>
                  </a:cubicBezTo>
                  <a:cubicBezTo>
                    <a:pt x="109" y="0"/>
                    <a:pt x="113" y="0"/>
                    <a:pt x="115" y="3"/>
                  </a:cubicBezTo>
                  <a:cubicBezTo>
                    <a:pt x="250" y="185"/>
                    <a:pt x="371" y="414"/>
                    <a:pt x="476" y="654"/>
                  </a:cubicBezTo>
                  <a:cubicBezTo>
                    <a:pt x="455" y="311"/>
                    <a:pt x="587" y="194"/>
                    <a:pt x="593" y="189"/>
                  </a:cubicBezTo>
                  <a:cubicBezTo>
                    <a:pt x="596" y="187"/>
                    <a:pt x="601" y="188"/>
                    <a:pt x="603" y="191"/>
                  </a:cubicBezTo>
                  <a:cubicBezTo>
                    <a:pt x="606" y="193"/>
                    <a:pt x="605" y="198"/>
                    <a:pt x="602" y="200"/>
                  </a:cubicBezTo>
                  <a:cubicBezTo>
                    <a:pt x="601" y="202"/>
                    <a:pt x="459" y="327"/>
                    <a:pt x="493" y="693"/>
                  </a:cubicBezTo>
                  <a:cubicBezTo>
                    <a:pt x="541" y="805"/>
                    <a:pt x="586" y="918"/>
                    <a:pt x="628" y="1030"/>
                  </a:cubicBezTo>
                  <a:cubicBezTo>
                    <a:pt x="629" y="1032"/>
                    <a:pt x="631" y="1035"/>
                    <a:pt x="634" y="1038"/>
                  </a:cubicBezTo>
                  <a:cubicBezTo>
                    <a:pt x="636" y="1040"/>
                    <a:pt x="636" y="1044"/>
                    <a:pt x="633" y="1046"/>
                  </a:cubicBezTo>
                  <a:cubicBezTo>
                    <a:pt x="691" y="1203"/>
                    <a:pt x="741" y="1354"/>
                    <a:pt x="783" y="1491"/>
                  </a:cubicBezTo>
                  <a:cubicBezTo>
                    <a:pt x="812" y="1586"/>
                    <a:pt x="839" y="1678"/>
                    <a:pt x="863" y="1764"/>
                  </a:cubicBezTo>
                  <a:cubicBezTo>
                    <a:pt x="864" y="1765"/>
                    <a:pt x="864" y="1766"/>
                    <a:pt x="865" y="1766"/>
                  </a:cubicBezTo>
                  <a:cubicBezTo>
                    <a:pt x="866" y="1769"/>
                    <a:pt x="866" y="1771"/>
                    <a:pt x="866" y="1773"/>
                  </a:cubicBezTo>
                  <a:cubicBezTo>
                    <a:pt x="904" y="1912"/>
                    <a:pt x="936" y="2036"/>
                    <a:pt x="960" y="2137"/>
                  </a:cubicBezTo>
                  <a:cubicBezTo>
                    <a:pt x="1085" y="1341"/>
                    <a:pt x="1142" y="1219"/>
                    <a:pt x="1144" y="1214"/>
                  </a:cubicBezTo>
                  <a:cubicBezTo>
                    <a:pt x="1146" y="1211"/>
                    <a:pt x="1151" y="1209"/>
                    <a:pt x="1154" y="1211"/>
                  </a:cubicBezTo>
                  <a:cubicBezTo>
                    <a:pt x="1157" y="1213"/>
                    <a:pt x="1159" y="1217"/>
                    <a:pt x="1157" y="1220"/>
                  </a:cubicBezTo>
                  <a:cubicBezTo>
                    <a:pt x="1157" y="1222"/>
                    <a:pt x="1097" y="1352"/>
                    <a:pt x="969" y="2173"/>
                  </a:cubicBezTo>
                  <a:cubicBezTo>
                    <a:pt x="1002" y="2311"/>
                    <a:pt x="1020" y="2397"/>
                    <a:pt x="1020" y="2399"/>
                  </a:cubicBezTo>
                  <a:cubicBezTo>
                    <a:pt x="1022" y="2403"/>
                    <a:pt x="1019" y="2406"/>
                    <a:pt x="1015" y="2407"/>
                  </a:cubicBezTo>
                  <a:cubicBezTo>
                    <a:pt x="1015" y="2407"/>
                    <a:pt x="1014" y="2408"/>
                    <a:pt x="1013" y="2408"/>
                  </a:cubicBezTo>
                  <a:cubicBezTo>
                    <a:pt x="1011" y="2408"/>
                    <a:pt x="1007" y="2405"/>
                    <a:pt x="1007" y="2401"/>
                  </a:cubicBezTo>
                  <a:cubicBezTo>
                    <a:pt x="1006" y="2398"/>
                    <a:pt x="951" y="2133"/>
                    <a:pt x="850" y="1770"/>
                  </a:cubicBezTo>
                  <a:cubicBezTo>
                    <a:pt x="744" y="1629"/>
                    <a:pt x="617" y="1557"/>
                    <a:pt x="483" y="1564"/>
                  </a:cubicBezTo>
                  <a:cubicBezTo>
                    <a:pt x="381" y="1569"/>
                    <a:pt x="308" y="1617"/>
                    <a:pt x="308" y="1618"/>
                  </a:cubicBezTo>
                  <a:cubicBezTo>
                    <a:pt x="305" y="1620"/>
                    <a:pt x="300" y="1619"/>
                    <a:pt x="298" y="1616"/>
                  </a:cubicBezTo>
                  <a:cubicBezTo>
                    <a:pt x="296" y="1613"/>
                    <a:pt x="297" y="1609"/>
                    <a:pt x="300" y="1606"/>
                  </a:cubicBezTo>
                  <a:cubicBezTo>
                    <a:pt x="303" y="1604"/>
                    <a:pt x="375" y="1556"/>
                    <a:pt x="482" y="1550"/>
                  </a:cubicBezTo>
                  <a:cubicBezTo>
                    <a:pt x="642" y="1542"/>
                    <a:pt x="762" y="1640"/>
                    <a:pt x="840" y="1735"/>
                  </a:cubicBezTo>
                  <a:cubicBezTo>
                    <a:pt x="818" y="1658"/>
                    <a:pt x="795" y="1578"/>
                    <a:pt x="770" y="1495"/>
                  </a:cubicBezTo>
                  <a:cubicBezTo>
                    <a:pt x="718" y="1327"/>
                    <a:pt x="666" y="1174"/>
                    <a:pt x="616" y="1037"/>
                  </a:cubicBezTo>
                  <a:cubicBezTo>
                    <a:pt x="363" y="728"/>
                    <a:pt x="133" y="759"/>
                    <a:pt x="17" y="805"/>
                  </a:cubicBezTo>
                  <a:cubicBezTo>
                    <a:pt x="11" y="808"/>
                    <a:pt x="9" y="808"/>
                    <a:pt x="6" y="808"/>
                  </a:cubicBezTo>
                  <a:cubicBezTo>
                    <a:pt x="3" y="808"/>
                    <a:pt x="0" y="805"/>
                    <a:pt x="0" y="801"/>
                  </a:cubicBezTo>
                  <a:cubicBezTo>
                    <a:pt x="0" y="798"/>
                    <a:pt x="2" y="795"/>
                    <a:pt x="6" y="795"/>
                  </a:cubicBezTo>
                </a:path>
              </a:pathLst>
            </a:custGeom>
            <a:solidFill>
              <a:srgbClr val="80BD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6302288C-6D4D-E07E-B5B7-660C9FAB7A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6103" y="9756077"/>
              <a:ext cx="850794" cy="698618"/>
            </a:xfrm>
            <a:custGeom>
              <a:avLst/>
              <a:gdLst>
                <a:gd name="connsiteX0" fmla="*/ 851126 w 851126"/>
                <a:gd name="connsiteY0" fmla="*/ 0 h 698891"/>
                <a:gd name="connsiteX1" fmla="*/ 851126 w 851126"/>
                <a:gd name="connsiteY1" fmla="*/ 215442 h 698891"/>
                <a:gd name="connsiteX2" fmla="*/ 788936 w 851126"/>
                <a:gd name="connsiteY2" fmla="*/ 247326 h 698891"/>
                <a:gd name="connsiteX3" fmla="*/ 187724 w 851126"/>
                <a:gd name="connsiteY3" fmla="*/ 698891 h 698891"/>
                <a:gd name="connsiteX4" fmla="*/ 116746 w 851126"/>
                <a:gd name="connsiteY4" fmla="*/ 685174 h 698891"/>
                <a:gd name="connsiteX5" fmla="*/ 684564 w 851126"/>
                <a:gd name="connsiteY5" fmla="*/ 79113 h 698891"/>
                <a:gd name="connsiteX6" fmla="*/ 849852 w 851126"/>
                <a:gd name="connsiteY6" fmla="*/ 557 h 698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1126" h="698891">
                  <a:moveTo>
                    <a:pt x="851126" y="0"/>
                  </a:moveTo>
                  <a:lnTo>
                    <a:pt x="851126" y="215442"/>
                  </a:lnTo>
                  <a:lnTo>
                    <a:pt x="788936" y="247326"/>
                  </a:lnTo>
                  <a:cubicBezTo>
                    <a:pt x="581834" y="363652"/>
                    <a:pt x="376374" y="511367"/>
                    <a:pt x="187724" y="698891"/>
                  </a:cubicBezTo>
                  <a:cubicBezTo>
                    <a:pt x="164064" y="695150"/>
                    <a:pt x="139160" y="691409"/>
                    <a:pt x="116746" y="685174"/>
                  </a:cubicBezTo>
                  <a:cubicBezTo>
                    <a:pt x="-61320" y="632798"/>
                    <a:pt x="-142258" y="489388"/>
                    <a:pt x="684564" y="79113"/>
                  </a:cubicBezTo>
                  <a:cubicBezTo>
                    <a:pt x="741376" y="51055"/>
                    <a:pt x="796458" y="24906"/>
                    <a:pt x="849852" y="557"/>
                  </a:cubicBezTo>
                  <a:close/>
                </a:path>
              </a:pathLst>
            </a:custGeom>
            <a:solidFill>
              <a:srgbClr val="DBEC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7FE7F7A8-6705-4BAD-0C2E-517F563965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22846" y="9072514"/>
              <a:ext cx="1854051" cy="2510228"/>
            </a:xfrm>
            <a:custGeom>
              <a:avLst/>
              <a:gdLst>
                <a:gd name="connsiteX0" fmla="*/ 1854775 w 1854775"/>
                <a:gd name="connsiteY0" fmla="*/ 0 h 2511209"/>
                <a:gd name="connsiteX1" fmla="*/ 1854775 w 1854775"/>
                <a:gd name="connsiteY1" fmla="*/ 967634 h 2511209"/>
                <a:gd name="connsiteX2" fmla="*/ 1655889 w 1854775"/>
                <a:gd name="connsiteY2" fmla="*/ 1184059 h 2511209"/>
                <a:gd name="connsiteX3" fmla="*/ 1452859 w 1854775"/>
                <a:gd name="connsiteY3" fmla="*/ 1411989 h 2511209"/>
                <a:gd name="connsiteX4" fmla="*/ 50265 w 1854775"/>
                <a:gd name="connsiteY4" fmla="*/ 2485101 h 2511209"/>
                <a:gd name="connsiteX5" fmla="*/ 748445 w 1854775"/>
                <a:gd name="connsiteY5" fmla="*/ 806259 h 2511209"/>
                <a:gd name="connsiteX6" fmla="*/ 1833119 w 1854775"/>
                <a:gd name="connsiteY6" fmla="*/ 10773 h 2511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54775" h="2511209">
                  <a:moveTo>
                    <a:pt x="1854775" y="0"/>
                  </a:moveTo>
                  <a:lnTo>
                    <a:pt x="1854775" y="967634"/>
                  </a:lnTo>
                  <a:lnTo>
                    <a:pt x="1655889" y="1184059"/>
                  </a:lnTo>
                  <a:cubicBezTo>
                    <a:pt x="1583281" y="1263809"/>
                    <a:pt x="1514573" y="1340479"/>
                    <a:pt x="1452859" y="1411989"/>
                  </a:cubicBezTo>
                  <a:cubicBezTo>
                    <a:pt x="959147" y="1985312"/>
                    <a:pt x="244757" y="2652113"/>
                    <a:pt x="50265" y="2485101"/>
                  </a:cubicBezTo>
                  <a:cubicBezTo>
                    <a:pt x="-144229" y="2316843"/>
                    <a:pt x="254731" y="1378337"/>
                    <a:pt x="748445" y="806259"/>
                  </a:cubicBezTo>
                  <a:cubicBezTo>
                    <a:pt x="995925" y="519598"/>
                    <a:pt x="1433223" y="218914"/>
                    <a:pt x="1833119" y="10773"/>
                  </a:cubicBezTo>
                  <a:close/>
                </a:path>
              </a:pathLst>
            </a:custGeom>
            <a:solidFill>
              <a:srgbClr val="80BD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C30AC3E6-575F-E45C-9E26-F20376D27F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7640" y="9399300"/>
              <a:ext cx="1739256" cy="2120127"/>
            </a:xfrm>
            <a:custGeom>
              <a:avLst/>
              <a:gdLst>
                <a:gd name="connsiteX0" fmla="*/ 1739936 w 1739936"/>
                <a:gd name="connsiteY0" fmla="*/ 0 h 2120955"/>
                <a:gd name="connsiteX1" fmla="*/ 1739936 w 1739936"/>
                <a:gd name="connsiteY1" fmla="*/ 23366 h 2120955"/>
                <a:gd name="connsiteX2" fmla="*/ 1691278 w 1739936"/>
                <a:gd name="connsiteY2" fmla="*/ 63687 h 2120955"/>
                <a:gd name="connsiteX3" fmla="*/ 1354886 w 1739936"/>
                <a:gd name="connsiteY3" fmla="*/ 362814 h 2120955"/>
                <a:gd name="connsiteX4" fmla="*/ 16634 w 1739936"/>
                <a:gd name="connsiteY4" fmla="*/ 2115648 h 2120955"/>
                <a:gd name="connsiteX5" fmla="*/ 7920 w 1739936"/>
                <a:gd name="connsiteY5" fmla="*/ 2120632 h 2120955"/>
                <a:gd name="connsiteX6" fmla="*/ 5430 w 1739936"/>
                <a:gd name="connsiteY6" fmla="*/ 2119386 h 2120955"/>
                <a:gd name="connsiteX7" fmla="*/ 450 w 1739936"/>
                <a:gd name="connsiteY7" fmla="*/ 2108174 h 2120955"/>
                <a:gd name="connsiteX8" fmla="*/ 1342436 w 1739936"/>
                <a:gd name="connsiteY8" fmla="*/ 350356 h 2120955"/>
                <a:gd name="connsiteX9" fmla="*/ 1679218 w 1739936"/>
                <a:gd name="connsiteY9" fmla="*/ 50334 h 21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39936" h="2120955">
                  <a:moveTo>
                    <a:pt x="1739936" y="0"/>
                  </a:moveTo>
                  <a:lnTo>
                    <a:pt x="1739936" y="23366"/>
                  </a:lnTo>
                  <a:lnTo>
                    <a:pt x="1691278" y="63687"/>
                  </a:lnTo>
                  <a:cubicBezTo>
                    <a:pt x="1586980" y="151963"/>
                    <a:pt x="1473150" y="252250"/>
                    <a:pt x="1354886" y="362814"/>
                  </a:cubicBezTo>
                  <a:cubicBezTo>
                    <a:pt x="919176" y="770189"/>
                    <a:pt x="332834" y="1405545"/>
                    <a:pt x="16634" y="2115648"/>
                  </a:cubicBezTo>
                  <a:cubicBezTo>
                    <a:pt x="15388" y="2119386"/>
                    <a:pt x="11654" y="2121877"/>
                    <a:pt x="7920" y="2120632"/>
                  </a:cubicBezTo>
                  <a:cubicBezTo>
                    <a:pt x="6674" y="2120632"/>
                    <a:pt x="5430" y="2120632"/>
                    <a:pt x="5430" y="2119386"/>
                  </a:cubicBezTo>
                  <a:cubicBezTo>
                    <a:pt x="450" y="2118140"/>
                    <a:pt x="-796" y="2113157"/>
                    <a:pt x="450" y="2108174"/>
                  </a:cubicBezTo>
                  <a:cubicBezTo>
                    <a:pt x="175978" y="1715748"/>
                    <a:pt x="549444" y="1090359"/>
                    <a:pt x="1342436" y="350356"/>
                  </a:cubicBezTo>
                  <a:cubicBezTo>
                    <a:pt x="1460700" y="239480"/>
                    <a:pt x="1574686" y="138882"/>
                    <a:pt x="1679218" y="503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73455967-D359-C6B3-A0E7-2C55CE1FA1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99086" y="8166256"/>
              <a:ext cx="1477812" cy="2109534"/>
            </a:xfrm>
            <a:custGeom>
              <a:avLst/>
              <a:gdLst>
                <a:gd name="connsiteX0" fmla="*/ 1478389 w 1478389"/>
                <a:gd name="connsiteY0" fmla="*/ 0 h 2110358"/>
                <a:gd name="connsiteX1" fmla="*/ 1478389 w 1478389"/>
                <a:gd name="connsiteY1" fmla="*/ 318062 h 2110358"/>
                <a:gd name="connsiteX2" fmla="*/ 1452205 w 1478389"/>
                <a:gd name="connsiteY2" fmla="*/ 351572 h 2110358"/>
                <a:gd name="connsiteX3" fmla="*/ 603067 w 1478389"/>
                <a:gd name="connsiteY3" fmla="*/ 1664214 h 2110358"/>
                <a:gd name="connsiteX4" fmla="*/ 21361 w 1478389"/>
                <a:gd name="connsiteY4" fmla="*/ 1525802 h 2110358"/>
                <a:gd name="connsiteX5" fmla="*/ 1440867 w 1478389"/>
                <a:gd name="connsiteY5" fmla="*/ 23848 h 2110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8389" h="2110358">
                  <a:moveTo>
                    <a:pt x="1478389" y="0"/>
                  </a:moveTo>
                  <a:lnTo>
                    <a:pt x="1478389" y="318062"/>
                  </a:lnTo>
                  <a:lnTo>
                    <a:pt x="1452205" y="351572"/>
                  </a:lnTo>
                  <a:cubicBezTo>
                    <a:pt x="1137235" y="758690"/>
                    <a:pt x="746003" y="1302987"/>
                    <a:pt x="603067" y="1664214"/>
                  </a:cubicBezTo>
                  <a:cubicBezTo>
                    <a:pt x="266749" y="2514639"/>
                    <a:pt x="-91991" y="1965978"/>
                    <a:pt x="21361" y="1525802"/>
                  </a:cubicBezTo>
                  <a:cubicBezTo>
                    <a:pt x="21361" y="1525802"/>
                    <a:pt x="757325" y="500112"/>
                    <a:pt x="1440867" y="238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59224A76-F29F-E125-0416-9BD061EC65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99261" y="8277963"/>
              <a:ext cx="1277635" cy="1819689"/>
            </a:xfrm>
            <a:custGeom>
              <a:avLst/>
              <a:gdLst>
                <a:gd name="connsiteX0" fmla="*/ 1278134 w 1278134"/>
                <a:gd name="connsiteY0" fmla="*/ 0 h 1820400"/>
                <a:gd name="connsiteX1" fmla="*/ 1278134 w 1278134"/>
                <a:gd name="connsiteY1" fmla="*/ 24069 h 1820400"/>
                <a:gd name="connsiteX2" fmla="*/ 1202080 w 1278134"/>
                <a:gd name="connsiteY2" fmla="*/ 94668 h 1820400"/>
                <a:gd name="connsiteX3" fmla="*/ 781632 w 1278134"/>
                <a:gd name="connsiteY3" fmla="*/ 528085 h 1820400"/>
                <a:gd name="connsiteX4" fmla="*/ 17692 w 1278134"/>
                <a:gd name="connsiteY4" fmla="*/ 1814175 h 1820400"/>
                <a:gd name="connsiteX5" fmla="*/ 8968 w 1278134"/>
                <a:gd name="connsiteY5" fmla="*/ 1820400 h 1820400"/>
                <a:gd name="connsiteX6" fmla="*/ 6476 w 1278134"/>
                <a:gd name="connsiteY6" fmla="*/ 1820400 h 1820400"/>
                <a:gd name="connsiteX7" fmla="*/ 246 w 1278134"/>
                <a:gd name="connsiteY7" fmla="*/ 1809195 h 1820400"/>
                <a:gd name="connsiteX8" fmla="*/ 769170 w 1278134"/>
                <a:gd name="connsiteY8" fmla="*/ 515635 h 1820400"/>
                <a:gd name="connsiteX9" fmla="*/ 1266616 w 1278134"/>
                <a:gd name="connsiteY9" fmla="*/ 10400 h 182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8134" h="1820400">
                  <a:moveTo>
                    <a:pt x="1278134" y="0"/>
                  </a:moveTo>
                  <a:lnTo>
                    <a:pt x="1278134" y="24069"/>
                  </a:lnTo>
                  <a:lnTo>
                    <a:pt x="1202080" y="94668"/>
                  </a:lnTo>
                  <a:cubicBezTo>
                    <a:pt x="1089762" y="200649"/>
                    <a:pt x="938658" y="350672"/>
                    <a:pt x="781632" y="528085"/>
                  </a:cubicBezTo>
                  <a:cubicBezTo>
                    <a:pt x="493752" y="853031"/>
                    <a:pt x="126114" y="1341073"/>
                    <a:pt x="17692" y="1814175"/>
                  </a:cubicBezTo>
                  <a:cubicBezTo>
                    <a:pt x="16446" y="1817910"/>
                    <a:pt x="12708" y="1820400"/>
                    <a:pt x="8968" y="1820400"/>
                  </a:cubicBezTo>
                  <a:cubicBezTo>
                    <a:pt x="8968" y="1820400"/>
                    <a:pt x="7722" y="1820400"/>
                    <a:pt x="6476" y="1820400"/>
                  </a:cubicBezTo>
                  <a:cubicBezTo>
                    <a:pt x="2738" y="1819155"/>
                    <a:pt x="-1002" y="1815420"/>
                    <a:pt x="246" y="1809195"/>
                  </a:cubicBezTo>
                  <a:cubicBezTo>
                    <a:pt x="61310" y="1547744"/>
                    <a:pt x="243260" y="1109502"/>
                    <a:pt x="769170" y="515635"/>
                  </a:cubicBezTo>
                  <a:cubicBezTo>
                    <a:pt x="965452" y="293869"/>
                    <a:pt x="1152970" y="114413"/>
                    <a:pt x="1266616" y="10400"/>
                  </a:cubicBezTo>
                  <a:close/>
                </a:path>
              </a:pathLst>
            </a:custGeom>
            <a:solidFill>
              <a:srgbClr val="80BD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D25610A7-D85C-4D54-1324-6AACFEE420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35719" y="11259107"/>
              <a:ext cx="1641177" cy="402001"/>
            </a:xfrm>
            <a:custGeom>
              <a:avLst/>
              <a:gdLst>
                <a:gd name="connsiteX0" fmla="*/ 293752 w 1641818"/>
                <a:gd name="connsiteY0" fmla="*/ 2243 h 402158"/>
                <a:gd name="connsiteX1" fmla="*/ 1603554 w 1641818"/>
                <a:gd name="connsiteY1" fmla="*/ 193847 h 402158"/>
                <a:gd name="connsiteX2" fmla="*/ 1641818 w 1641818"/>
                <a:gd name="connsiteY2" fmla="*/ 207348 h 402158"/>
                <a:gd name="connsiteX3" fmla="*/ 1641818 w 1641818"/>
                <a:gd name="connsiteY3" fmla="*/ 402158 h 402158"/>
                <a:gd name="connsiteX4" fmla="*/ 1518586 w 1641818"/>
                <a:gd name="connsiteY4" fmla="*/ 373283 h 402158"/>
                <a:gd name="connsiteX5" fmla="*/ 360122 w 1641818"/>
                <a:gd name="connsiteY5" fmla="*/ 194741 h 402158"/>
                <a:gd name="connsiteX6" fmla="*/ 0 w 1641818"/>
                <a:gd name="connsiteY6" fmla="*/ 25622 h 402158"/>
                <a:gd name="connsiteX7" fmla="*/ 293752 w 1641818"/>
                <a:gd name="connsiteY7" fmla="*/ 2243 h 402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1818" h="402158">
                  <a:moveTo>
                    <a:pt x="293752" y="2243"/>
                  </a:moveTo>
                  <a:cubicBezTo>
                    <a:pt x="776432" y="-15171"/>
                    <a:pt x="1222666" y="70758"/>
                    <a:pt x="1603554" y="193847"/>
                  </a:cubicBezTo>
                  <a:lnTo>
                    <a:pt x="1641818" y="207348"/>
                  </a:lnTo>
                  <a:lnTo>
                    <a:pt x="1641818" y="402158"/>
                  </a:lnTo>
                  <a:lnTo>
                    <a:pt x="1518586" y="373283"/>
                  </a:lnTo>
                  <a:cubicBezTo>
                    <a:pt x="1053576" y="277746"/>
                    <a:pt x="605914" y="220854"/>
                    <a:pt x="360122" y="194741"/>
                  </a:cubicBezTo>
                  <a:cubicBezTo>
                    <a:pt x="224298" y="178575"/>
                    <a:pt x="95950" y="120130"/>
                    <a:pt x="0" y="25622"/>
                  </a:cubicBezTo>
                  <a:cubicBezTo>
                    <a:pt x="99220" y="13342"/>
                    <a:pt x="197214" y="5726"/>
                    <a:pt x="293752" y="2243"/>
                  </a:cubicBezTo>
                  <a:close/>
                </a:path>
              </a:pathLst>
            </a:custGeom>
            <a:solidFill>
              <a:srgbClr val="A9D0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B66C597C-F5F8-3B6D-4241-7B491C8A95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56721" y="10162041"/>
              <a:ext cx="1720175" cy="1498547"/>
            </a:xfrm>
            <a:custGeom>
              <a:avLst/>
              <a:gdLst>
                <a:gd name="connsiteX0" fmla="*/ 1720847 w 1720847"/>
                <a:gd name="connsiteY0" fmla="*/ 0 h 1499133"/>
                <a:gd name="connsiteX1" fmla="*/ 1720847 w 1720847"/>
                <a:gd name="connsiteY1" fmla="*/ 978290 h 1499133"/>
                <a:gd name="connsiteX2" fmla="*/ 1653557 w 1720847"/>
                <a:gd name="connsiteY2" fmla="*/ 1023546 h 1499133"/>
                <a:gd name="connsiteX3" fmla="*/ 1497381 w 1720847"/>
                <a:gd name="connsiteY3" fmla="*/ 1110990 h 1499133"/>
                <a:gd name="connsiteX4" fmla="*/ 1306603 w 1720847"/>
                <a:gd name="connsiteY4" fmla="*/ 870325 h 1499133"/>
                <a:gd name="connsiteX5" fmla="*/ 1400121 w 1720847"/>
                <a:gd name="connsiteY5" fmla="*/ 1153387 h 1499133"/>
                <a:gd name="connsiteX6" fmla="*/ 951231 w 1720847"/>
                <a:gd name="connsiteY6" fmla="*/ 1389065 h 1499133"/>
                <a:gd name="connsiteX7" fmla="*/ 779157 w 1720847"/>
                <a:gd name="connsiteY7" fmla="*/ 1185808 h 1499133"/>
                <a:gd name="connsiteX8" fmla="*/ 836515 w 1720847"/>
                <a:gd name="connsiteY8" fmla="*/ 1415251 h 1499133"/>
                <a:gd name="connsiteX9" fmla="*/ 148217 w 1720847"/>
                <a:gd name="connsiteY9" fmla="*/ 1433956 h 1499133"/>
                <a:gd name="connsiteX10" fmla="*/ 1081 w 1720847"/>
                <a:gd name="connsiteY10" fmla="*/ 1183314 h 1499133"/>
                <a:gd name="connsiteX11" fmla="*/ 528527 w 1720847"/>
                <a:gd name="connsiteY11" fmla="*/ 735652 h 1499133"/>
                <a:gd name="connsiteX12" fmla="*/ 659453 w 1720847"/>
                <a:gd name="connsiteY12" fmla="*/ 894017 h 1499133"/>
                <a:gd name="connsiteX13" fmla="*/ 618305 w 1720847"/>
                <a:gd name="connsiteY13" fmla="*/ 748122 h 1499133"/>
                <a:gd name="connsiteX14" fmla="*/ 972429 w 1720847"/>
                <a:gd name="connsiteY14" fmla="*/ 435132 h 1499133"/>
                <a:gd name="connsiteX15" fmla="*/ 1171935 w 1720847"/>
                <a:gd name="connsiteY15" fmla="*/ 591003 h 1499133"/>
                <a:gd name="connsiteX16" fmla="*/ 1104603 w 1720847"/>
                <a:gd name="connsiteY16" fmla="*/ 388994 h 1499133"/>
                <a:gd name="connsiteX17" fmla="*/ 1378925 w 1720847"/>
                <a:gd name="connsiteY17" fmla="*/ 159551 h 1499133"/>
                <a:gd name="connsiteX18" fmla="*/ 1553493 w 1720847"/>
                <a:gd name="connsiteY18" fmla="*/ 320411 h 1499133"/>
                <a:gd name="connsiteX19" fmla="*/ 1508603 w 1720847"/>
                <a:gd name="connsiteY19" fmla="*/ 97203 h 1499133"/>
                <a:gd name="connsiteX20" fmla="*/ 1653353 w 1720847"/>
                <a:gd name="connsiteY20" fmla="*/ 14545 h 149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20847" h="1499133">
                  <a:moveTo>
                    <a:pt x="1720847" y="0"/>
                  </a:moveTo>
                  <a:lnTo>
                    <a:pt x="1720847" y="978290"/>
                  </a:lnTo>
                  <a:lnTo>
                    <a:pt x="1653557" y="1023546"/>
                  </a:lnTo>
                  <a:cubicBezTo>
                    <a:pt x="1563157" y="1081063"/>
                    <a:pt x="1497381" y="1110990"/>
                    <a:pt x="1497381" y="1110990"/>
                  </a:cubicBezTo>
                  <a:lnTo>
                    <a:pt x="1306603" y="870325"/>
                  </a:lnTo>
                  <a:lnTo>
                    <a:pt x="1400121" y="1153387"/>
                  </a:lnTo>
                  <a:cubicBezTo>
                    <a:pt x="1265455" y="1283072"/>
                    <a:pt x="951231" y="1389065"/>
                    <a:pt x="951231" y="1389065"/>
                  </a:cubicBezTo>
                  <a:lnTo>
                    <a:pt x="779157" y="1185808"/>
                  </a:lnTo>
                  <a:lnTo>
                    <a:pt x="836515" y="1415251"/>
                  </a:lnTo>
                  <a:cubicBezTo>
                    <a:pt x="519799" y="1551171"/>
                    <a:pt x="282885" y="1495057"/>
                    <a:pt x="148217" y="1433956"/>
                  </a:cubicBezTo>
                  <a:cubicBezTo>
                    <a:pt x="50957" y="1389065"/>
                    <a:pt x="-8893" y="1289307"/>
                    <a:pt x="1081" y="1183314"/>
                  </a:cubicBezTo>
                  <a:cubicBezTo>
                    <a:pt x="33501" y="841644"/>
                    <a:pt x="528527" y="735652"/>
                    <a:pt x="528527" y="735652"/>
                  </a:cubicBezTo>
                  <a:lnTo>
                    <a:pt x="659453" y="894017"/>
                  </a:lnTo>
                  <a:lnTo>
                    <a:pt x="618305" y="748122"/>
                  </a:lnTo>
                  <a:cubicBezTo>
                    <a:pt x="560947" y="557335"/>
                    <a:pt x="972429" y="435132"/>
                    <a:pt x="972429" y="435132"/>
                  </a:cubicBezTo>
                  <a:lnTo>
                    <a:pt x="1171935" y="591003"/>
                  </a:lnTo>
                  <a:cubicBezTo>
                    <a:pt x="1171935" y="591003"/>
                    <a:pt x="1159467" y="534890"/>
                    <a:pt x="1104603" y="388994"/>
                  </a:cubicBezTo>
                  <a:cubicBezTo>
                    <a:pt x="1049739" y="240604"/>
                    <a:pt x="1378925" y="159551"/>
                    <a:pt x="1378925" y="159551"/>
                  </a:cubicBezTo>
                  <a:lnTo>
                    <a:pt x="1553493" y="320411"/>
                  </a:lnTo>
                  <a:lnTo>
                    <a:pt x="1508603" y="97203"/>
                  </a:lnTo>
                  <a:cubicBezTo>
                    <a:pt x="1521695" y="59326"/>
                    <a:pt x="1582483" y="32847"/>
                    <a:pt x="1653353" y="145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49" name="Freeform 49">
              <a:extLst>
                <a:ext uri="{FF2B5EF4-FFF2-40B4-BE49-F238E27FC236}">
                  <a16:creationId xmlns:a16="http://schemas.microsoft.com/office/drawing/2014/main" id="{A62AF68B-3562-FAA5-5F97-240956042C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30024" y="10621087"/>
              <a:ext cx="1546873" cy="866302"/>
            </a:xfrm>
            <a:custGeom>
              <a:avLst/>
              <a:gdLst>
                <a:gd name="connsiteX0" fmla="*/ 1547477 w 1547477"/>
                <a:gd name="connsiteY0" fmla="*/ 0 h 866640"/>
                <a:gd name="connsiteX1" fmla="*/ 1547477 w 1547477"/>
                <a:gd name="connsiteY1" fmla="*/ 20895 h 866640"/>
                <a:gd name="connsiteX2" fmla="*/ 1487005 w 1547477"/>
                <a:gd name="connsiteY2" fmla="*/ 63309 h 866640"/>
                <a:gd name="connsiteX3" fmla="*/ 10295 w 1547477"/>
                <a:gd name="connsiteY3" fmla="*/ 865394 h 866640"/>
                <a:gd name="connsiteX4" fmla="*/ 6557 w 1547477"/>
                <a:gd name="connsiteY4" fmla="*/ 866640 h 866640"/>
                <a:gd name="connsiteX5" fmla="*/ 325 w 1547477"/>
                <a:gd name="connsiteY5" fmla="*/ 860407 h 866640"/>
                <a:gd name="connsiteX6" fmla="*/ 5311 w 1547477"/>
                <a:gd name="connsiteY6" fmla="*/ 849187 h 866640"/>
                <a:gd name="connsiteX7" fmla="*/ 1477969 w 1547477"/>
                <a:gd name="connsiteY7" fmla="*/ 48816 h 866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47477" h="866640">
                  <a:moveTo>
                    <a:pt x="1547477" y="0"/>
                  </a:moveTo>
                  <a:lnTo>
                    <a:pt x="1547477" y="20895"/>
                  </a:lnTo>
                  <a:lnTo>
                    <a:pt x="1487005" y="63309"/>
                  </a:lnTo>
                  <a:cubicBezTo>
                    <a:pt x="1043477" y="369214"/>
                    <a:pt x="483267" y="712052"/>
                    <a:pt x="10295" y="865394"/>
                  </a:cubicBezTo>
                  <a:cubicBezTo>
                    <a:pt x="10295" y="866640"/>
                    <a:pt x="9049" y="866640"/>
                    <a:pt x="6557" y="866640"/>
                  </a:cubicBezTo>
                  <a:cubicBezTo>
                    <a:pt x="4065" y="865394"/>
                    <a:pt x="1571" y="862900"/>
                    <a:pt x="325" y="860407"/>
                  </a:cubicBezTo>
                  <a:cubicBezTo>
                    <a:pt x="-921" y="855420"/>
                    <a:pt x="1571" y="850433"/>
                    <a:pt x="5311" y="849187"/>
                  </a:cubicBezTo>
                  <a:cubicBezTo>
                    <a:pt x="477035" y="696468"/>
                    <a:pt x="1035689" y="354253"/>
                    <a:pt x="1477969" y="48816"/>
                  </a:cubicBezTo>
                  <a:close/>
                </a:path>
              </a:pathLst>
            </a:custGeom>
            <a:solidFill>
              <a:srgbClr val="80BD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50" name="Freeform 61">
              <a:extLst>
                <a:ext uri="{FF2B5EF4-FFF2-40B4-BE49-F238E27FC236}">
                  <a16:creationId xmlns:a16="http://schemas.microsoft.com/office/drawing/2014/main" id="{D03816D6-1672-7DED-F340-726123AF11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38369" y="8198302"/>
              <a:ext cx="2955259" cy="3625410"/>
            </a:xfrm>
            <a:custGeom>
              <a:avLst/>
              <a:gdLst>
                <a:gd name="T0" fmla="*/ 223506 w 2373"/>
                <a:gd name="T1" fmla="*/ 1047390 h 2911"/>
                <a:gd name="T2" fmla="*/ 396265 w 2373"/>
                <a:gd name="T3" fmla="*/ 1047390 h 2911"/>
                <a:gd name="T4" fmla="*/ 396265 w 2373"/>
                <a:gd name="T5" fmla="*/ 1047390 h 2911"/>
                <a:gd name="T6" fmla="*/ 642446 w 2373"/>
                <a:gd name="T7" fmla="*/ 771325 h 2911"/>
                <a:gd name="T8" fmla="*/ 642446 w 2373"/>
                <a:gd name="T9" fmla="*/ 771325 h 2911"/>
                <a:gd name="T10" fmla="*/ 767336 w 2373"/>
                <a:gd name="T11" fmla="*/ 533773 h 2911"/>
                <a:gd name="T12" fmla="*/ 767336 w 2373"/>
                <a:gd name="T13" fmla="*/ 533773 h 2911"/>
                <a:gd name="T14" fmla="*/ 730265 w 2373"/>
                <a:gd name="T15" fmla="*/ 274265 h 2911"/>
                <a:gd name="T16" fmla="*/ 730265 w 2373"/>
                <a:gd name="T17" fmla="*/ 274265 h 2911"/>
                <a:gd name="T18" fmla="*/ 759058 w 2373"/>
                <a:gd name="T19" fmla="*/ 9358 h 2911"/>
                <a:gd name="T20" fmla="*/ 759058 w 2373"/>
                <a:gd name="T21" fmla="*/ 9358 h 2911"/>
                <a:gd name="T22" fmla="*/ 503519 w 2373"/>
                <a:gd name="T23" fmla="*/ 141092 h 2911"/>
                <a:gd name="T24" fmla="*/ 503519 w 2373"/>
                <a:gd name="T25" fmla="*/ 141092 h 2911"/>
                <a:gd name="T26" fmla="*/ 309886 w 2373"/>
                <a:gd name="T27" fmla="*/ 434793 h 2911"/>
                <a:gd name="T28" fmla="*/ 309886 w 2373"/>
                <a:gd name="T29" fmla="*/ 434793 h 2911"/>
                <a:gd name="T30" fmla="*/ 161961 w 2373"/>
                <a:gd name="T31" fmla="*/ 561128 h 2911"/>
                <a:gd name="T32" fmla="*/ 161961 w 2373"/>
                <a:gd name="T33" fmla="*/ 561128 h 2911"/>
                <a:gd name="T34" fmla="*/ 223506 w 2373"/>
                <a:gd name="T35" fmla="*/ 1047390 h 291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373" h="2911">
                  <a:moveTo>
                    <a:pt x="621" y="2910"/>
                  </a:moveTo>
                  <a:lnTo>
                    <a:pt x="1101" y="2910"/>
                  </a:lnTo>
                  <a:cubicBezTo>
                    <a:pt x="1101" y="2910"/>
                    <a:pt x="2195" y="2665"/>
                    <a:pt x="1785" y="2143"/>
                  </a:cubicBezTo>
                  <a:cubicBezTo>
                    <a:pt x="1422" y="1681"/>
                    <a:pt x="1839" y="1884"/>
                    <a:pt x="2132" y="1483"/>
                  </a:cubicBezTo>
                  <a:cubicBezTo>
                    <a:pt x="2273" y="1290"/>
                    <a:pt x="2008" y="909"/>
                    <a:pt x="2029" y="762"/>
                  </a:cubicBezTo>
                  <a:cubicBezTo>
                    <a:pt x="2044" y="651"/>
                    <a:pt x="2372" y="52"/>
                    <a:pt x="2109" y="26"/>
                  </a:cubicBezTo>
                  <a:cubicBezTo>
                    <a:pt x="1853" y="0"/>
                    <a:pt x="1861" y="365"/>
                    <a:pt x="1399" y="392"/>
                  </a:cubicBezTo>
                  <a:cubicBezTo>
                    <a:pt x="964" y="417"/>
                    <a:pt x="624" y="815"/>
                    <a:pt x="861" y="1208"/>
                  </a:cubicBezTo>
                  <a:cubicBezTo>
                    <a:pt x="1098" y="1601"/>
                    <a:pt x="690" y="1510"/>
                    <a:pt x="450" y="1559"/>
                  </a:cubicBezTo>
                  <a:cubicBezTo>
                    <a:pt x="0" y="1652"/>
                    <a:pt x="159" y="2563"/>
                    <a:pt x="621" y="2910"/>
                  </a:cubicBezTo>
                </a:path>
              </a:pathLst>
            </a:custGeom>
            <a:solidFill>
              <a:srgbClr val="DBEC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51" name="Freeform 62">
              <a:extLst>
                <a:ext uri="{FF2B5EF4-FFF2-40B4-BE49-F238E27FC236}">
                  <a16:creationId xmlns:a16="http://schemas.microsoft.com/office/drawing/2014/main" id="{DB83B162-6C65-555B-35B8-BF91008423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50215" y="8830000"/>
              <a:ext cx="1444670" cy="2999203"/>
            </a:xfrm>
            <a:custGeom>
              <a:avLst/>
              <a:gdLst>
                <a:gd name="T0" fmla="*/ 414993 w 1160"/>
                <a:gd name="T1" fmla="*/ 286047 h 2409"/>
                <a:gd name="T2" fmla="*/ 412473 w 1160"/>
                <a:gd name="T3" fmla="*/ 284967 h 2409"/>
                <a:gd name="T4" fmla="*/ 200478 w 1160"/>
                <a:gd name="T5" fmla="*/ 359447 h 2409"/>
                <a:gd name="T6" fmla="*/ 242229 w 1160"/>
                <a:gd name="T7" fmla="*/ 255103 h 2409"/>
                <a:gd name="T8" fmla="*/ 244029 w 1160"/>
                <a:gd name="T9" fmla="*/ 252944 h 2409"/>
                <a:gd name="T10" fmla="*/ 244388 w 1160"/>
                <a:gd name="T11" fmla="*/ 250426 h 2409"/>
                <a:gd name="T12" fmla="*/ 379720 w 1160"/>
                <a:gd name="T13" fmla="*/ 4318 h 2409"/>
                <a:gd name="T14" fmla="*/ 379000 w 1160"/>
                <a:gd name="T15" fmla="*/ 720 h 2409"/>
                <a:gd name="T16" fmla="*/ 375761 w 1160"/>
                <a:gd name="T17" fmla="*/ 1079 h 2409"/>
                <a:gd name="T18" fmla="*/ 245468 w 1160"/>
                <a:gd name="T19" fmla="*/ 235314 h 2409"/>
                <a:gd name="T20" fmla="*/ 203357 w 1160"/>
                <a:gd name="T21" fmla="*/ 68004 h 2409"/>
                <a:gd name="T22" fmla="*/ 200118 w 1160"/>
                <a:gd name="T23" fmla="*/ 68723 h 2409"/>
                <a:gd name="T24" fmla="*/ 200118 w 1160"/>
                <a:gd name="T25" fmla="*/ 71961 h 2409"/>
                <a:gd name="T26" fmla="*/ 239350 w 1160"/>
                <a:gd name="T27" fmla="*/ 249346 h 2409"/>
                <a:gd name="T28" fmla="*/ 191120 w 1160"/>
                <a:gd name="T29" fmla="*/ 370601 h 2409"/>
                <a:gd name="T30" fmla="*/ 188600 w 1160"/>
                <a:gd name="T31" fmla="*/ 373480 h 2409"/>
                <a:gd name="T32" fmla="*/ 188960 w 1160"/>
                <a:gd name="T33" fmla="*/ 376358 h 2409"/>
                <a:gd name="T34" fmla="*/ 135331 w 1160"/>
                <a:gd name="T35" fmla="*/ 536472 h 2409"/>
                <a:gd name="T36" fmla="*/ 106178 w 1160"/>
                <a:gd name="T37" fmla="*/ 634700 h 2409"/>
                <a:gd name="T38" fmla="*/ 105818 w 1160"/>
                <a:gd name="T39" fmla="*/ 635419 h 2409"/>
                <a:gd name="T40" fmla="*/ 105458 w 1160"/>
                <a:gd name="T41" fmla="*/ 637938 h 2409"/>
                <a:gd name="T42" fmla="*/ 71265 w 1160"/>
                <a:gd name="T43" fmla="*/ 768908 h 2409"/>
                <a:gd name="T44" fmla="*/ 4679 w 1160"/>
                <a:gd name="T45" fmla="*/ 436806 h 2409"/>
                <a:gd name="T46" fmla="*/ 1800 w 1160"/>
                <a:gd name="T47" fmla="*/ 435726 h 2409"/>
                <a:gd name="T48" fmla="*/ 360 w 1160"/>
                <a:gd name="T49" fmla="*/ 438965 h 2409"/>
                <a:gd name="T50" fmla="*/ 68026 w 1160"/>
                <a:gd name="T51" fmla="*/ 781861 h 2409"/>
                <a:gd name="T52" fmla="*/ 49670 w 1160"/>
                <a:gd name="T53" fmla="*/ 863177 h 2409"/>
                <a:gd name="T54" fmla="*/ 51469 w 1160"/>
                <a:gd name="T55" fmla="*/ 866055 h 2409"/>
                <a:gd name="T56" fmla="*/ 51829 w 1160"/>
                <a:gd name="T57" fmla="*/ 866415 h 2409"/>
                <a:gd name="T58" fmla="*/ 54708 w 1160"/>
                <a:gd name="T59" fmla="*/ 863897 h 2409"/>
                <a:gd name="T60" fmla="*/ 110857 w 1160"/>
                <a:gd name="T61" fmla="*/ 636858 h 2409"/>
                <a:gd name="T62" fmla="*/ 242949 w 1160"/>
                <a:gd name="T63" fmla="*/ 562738 h 2409"/>
                <a:gd name="T64" fmla="*/ 305936 w 1160"/>
                <a:gd name="T65" fmla="*/ 582168 h 2409"/>
                <a:gd name="T66" fmla="*/ 309535 w 1160"/>
                <a:gd name="T67" fmla="*/ 581448 h 2409"/>
                <a:gd name="T68" fmla="*/ 308815 w 1160"/>
                <a:gd name="T69" fmla="*/ 577850 h 2409"/>
                <a:gd name="T70" fmla="*/ 243669 w 1160"/>
                <a:gd name="T71" fmla="*/ 557701 h 2409"/>
                <a:gd name="T72" fmla="*/ 114456 w 1160"/>
                <a:gd name="T73" fmla="*/ 624265 h 2409"/>
                <a:gd name="T74" fmla="*/ 140010 w 1160"/>
                <a:gd name="T75" fmla="*/ 537911 h 2409"/>
                <a:gd name="T76" fmla="*/ 195439 w 1160"/>
                <a:gd name="T77" fmla="*/ 373120 h 2409"/>
                <a:gd name="T78" fmla="*/ 410673 w 1160"/>
                <a:gd name="T79" fmla="*/ 289645 h 2409"/>
                <a:gd name="T80" fmla="*/ 414633 w 1160"/>
                <a:gd name="T81" fmla="*/ 290724 h 2409"/>
                <a:gd name="T82" fmla="*/ 417152 w 1160"/>
                <a:gd name="T83" fmla="*/ 288205 h 24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160" h="2409">
                  <a:moveTo>
                    <a:pt x="1153" y="795"/>
                  </a:moveTo>
                  <a:lnTo>
                    <a:pt x="1153" y="795"/>
                  </a:lnTo>
                  <a:cubicBezTo>
                    <a:pt x="1152" y="794"/>
                    <a:pt x="1149" y="793"/>
                    <a:pt x="1146" y="792"/>
                  </a:cubicBezTo>
                  <a:cubicBezTo>
                    <a:pt x="1031" y="746"/>
                    <a:pt x="805" y="715"/>
                    <a:pt x="557" y="999"/>
                  </a:cubicBezTo>
                  <a:cubicBezTo>
                    <a:pt x="597" y="893"/>
                    <a:pt x="636" y="797"/>
                    <a:pt x="673" y="709"/>
                  </a:cubicBezTo>
                  <a:cubicBezTo>
                    <a:pt x="676" y="708"/>
                    <a:pt x="678" y="706"/>
                    <a:pt x="678" y="703"/>
                  </a:cubicBezTo>
                  <a:cubicBezTo>
                    <a:pt x="678" y="701"/>
                    <a:pt x="678" y="699"/>
                    <a:pt x="679" y="696"/>
                  </a:cubicBezTo>
                  <a:cubicBezTo>
                    <a:pt x="824" y="361"/>
                    <a:pt x="955" y="146"/>
                    <a:pt x="1055" y="12"/>
                  </a:cubicBezTo>
                  <a:cubicBezTo>
                    <a:pt x="1057" y="9"/>
                    <a:pt x="1056" y="5"/>
                    <a:pt x="1053" y="2"/>
                  </a:cubicBezTo>
                  <a:cubicBezTo>
                    <a:pt x="1050" y="0"/>
                    <a:pt x="1046" y="0"/>
                    <a:pt x="1044" y="3"/>
                  </a:cubicBezTo>
                  <a:cubicBezTo>
                    <a:pt x="908" y="185"/>
                    <a:pt x="787" y="414"/>
                    <a:pt x="682" y="654"/>
                  </a:cubicBezTo>
                  <a:cubicBezTo>
                    <a:pt x="703" y="311"/>
                    <a:pt x="571" y="194"/>
                    <a:pt x="565" y="189"/>
                  </a:cubicBezTo>
                  <a:cubicBezTo>
                    <a:pt x="562" y="187"/>
                    <a:pt x="558" y="188"/>
                    <a:pt x="556" y="191"/>
                  </a:cubicBezTo>
                  <a:cubicBezTo>
                    <a:pt x="553" y="193"/>
                    <a:pt x="553" y="198"/>
                    <a:pt x="556" y="200"/>
                  </a:cubicBezTo>
                  <a:cubicBezTo>
                    <a:pt x="557" y="202"/>
                    <a:pt x="699" y="327"/>
                    <a:pt x="665" y="693"/>
                  </a:cubicBezTo>
                  <a:cubicBezTo>
                    <a:pt x="616" y="805"/>
                    <a:pt x="572" y="918"/>
                    <a:pt x="531" y="1030"/>
                  </a:cubicBezTo>
                  <a:cubicBezTo>
                    <a:pt x="529" y="1032"/>
                    <a:pt x="527" y="1035"/>
                    <a:pt x="524" y="1038"/>
                  </a:cubicBezTo>
                  <a:cubicBezTo>
                    <a:pt x="522" y="1040"/>
                    <a:pt x="522" y="1044"/>
                    <a:pt x="525" y="1046"/>
                  </a:cubicBezTo>
                  <a:cubicBezTo>
                    <a:pt x="467" y="1203"/>
                    <a:pt x="417" y="1354"/>
                    <a:pt x="376" y="1491"/>
                  </a:cubicBezTo>
                  <a:cubicBezTo>
                    <a:pt x="346" y="1586"/>
                    <a:pt x="319" y="1678"/>
                    <a:pt x="295" y="1764"/>
                  </a:cubicBezTo>
                  <a:cubicBezTo>
                    <a:pt x="295" y="1765"/>
                    <a:pt x="294" y="1766"/>
                    <a:pt x="294" y="1766"/>
                  </a:cubicBezTo>
                  <a:cubicBezTo>
                    <a:pt x="292" y="1769"/>
                    <a:pt x="292" y="1771"/>
                    <a:pt x="293" y="1773"/>
                  </a:cubicBezTo>
                  <a:cubicBezTo>
                    <a:pt x="254" y="1912"/>
                    <a:pt x="222" y="2036"/>
                    <a:pt x="198" y="2137"/>
                  </a:cubicBezTo>
                  <a:cubicBezTo>
                    <a:pt x="73" y="1341"/>
                    <a:pt x="16" y="1219"/>
                    <a:pt x="13" y="1214"/>
                  </a:cubicBezTo>
                  <a:cubicBezTo>
                    <a:pt x="12" y="1211"/>
                    <a:pt x="7" y="1209"/>
                    <a:pt x="5" y="1211"/>
                  </a:cubicBezTo>
                  <a:cubicBezTo>
                    <a:pt x="1" y="1213"/>
                    <a:pt x="0" y="1217"/>
                    <a:pt x="1" y="1220"/>
                  </a:cubicBezTo>
                  <a:cubicBezTo>
                    <a:pt x="1" y="1222"/>
                    <a:pt x="62" y="1352"/>
                    <a:pt x="189" y="2173"/>
                  </a:cubicBezTo>
                  <a:cubicBezTo>
                    <a:pt x="155" y="2311"/>
                    <a:pt x="138" y="2397"/>
                    <a:pt x="138" y="2399"/>
                  </a:cubicBezTo>
                  <a:cubicBezTo>
                    <a:pt x="137" y="2403"/>
                    <a:pt x="139" y="2406"/>
                    <a:pt x="143" y="2407"/>
                  </a:cubicBezTo>
                  <a:cubicBezTo>
                    <a:pt x="144" y="2407"/>
                    <a:pt x="144" y="2408"/>
                    <a:pt x="144" y="2408"/>
                  </a:cubicBezTo>
                  <a:cubicBezTo>
                    <a:pt x="148" y="2408"/>
                    <a:pt x="151" y="2405"/>
                    <a:pt x="152" y="2401"/>
                  </a:cubicBezTo>
                  <a:cubicBezTo>
                    <a:pt x="152" y="2398"/>
                    <a:pt x="207" y="2133"/>
                    <a:pt x="308" y="1770"/>
                  </a:cubicBezTo>
                  <a:cubicBezTo>
                    <a:pt x="414" y="1629"/>
                    <a:pt x="541" y="1557"/>
                    <a:pt x="675" y="1564"/>
                  </a:cubicBezTo>
                  <a:cubicBezTo>
                    <a:pt x="778" y="1569"/>
                    <a:pt x="850" y="1617"/>
                    <a:pt x="850" y="1618"/>
                  </a:cubicBezTo>
                  <a:cubicBezTo>
                    <a:pt x="853" y="1620"/>
                    <a:pt x="858" y="1619"/>
                    <a:pt x="860" y="1616"/>
                  </a:cubicBezTo>
                  <a:cubicBezTo>
                    <a:pt x="862" y="1613"/>
                    <a:pt x="861" y="1609"/>
                    <a:pt x="858" y="1606"/>
                  </a:cubicBezTo>
                  <a:cubicBezTo>
                    <a:pt x="855" y="1604"/>
                    <a:pt x="783" y="1556"/>
                    <a:pt x="677" y="1550"/>
                  </a:cubicBezTo>
                  <a:cubicBezTo>
                    <a:pt x="516" y="1542"/>
                    <a:pt x="396" y="1640"/>
                    <a:pt x="318" y="1735"/>
                  </a:cubicBezTo>
                  <a:cubicBezTo>
                    <a:pt x="340" y="1658"/>
                    <a:pt x="363" y="1578"/>
                    <a:pt x="389" y="1495"/>
                  </a:cubicBezTo>
                  <a:cubicBezTo>
                    <a:pt x="441" y="1327"/>
                    <a:pt x="493" y="1174"/>
                    <a:pt x="543" y="1037"/>
                  </a:cubicBezTo>
                  <a:cubicBezTo>
                    <a:pt x="795" y="728"/>
                    <a:pt x="1025" y="759"/>
                    <a:pt x="1141" y="805"/>
                  </a:cubicBezTo>
                  <a:cubicBezTo>
                    <a:pt x="1148" y="808"/>
                    <a:pt x="1150" y="808"/>
                    <a:pt x="1152" y="808"/>
                  </a:cubicBezTo>
                  <a:cubicBezTo>
                    <a:pt x="1156" y="808"/>
                    <a:pt x="1159" y="805"/>
                    <a:pt x="1159" y="801"/>
                  </a:cubicBezTo>
                  <a:cubicBezTo>
                    <a:pt x="1159" y="798"/>
                    <a:pt x="1156" y="795"/>
                    <a:pt x="1153" y="795"/>
                  </a:cubicBezTo>
                </a:path>
              </a:pathLst>
            </a:custGeom>
            <a:solidFill>
              <a:srgbClr val="80BD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52" name="Freeform 63">
              <a:extLst>
                <a:ext uri="{FF2B5EF4-FFF2-40B4-BE49-F238E27FC236}">
                  <a16:creationId xmlns:a16="http://schemas.microsoft.com/office/drawing/2014/main" id="{3F23A7E5-BAB8-C059-6477-AF23E62918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77156" y="8676195"/>
              <a:ext cx="1318331" cy="2993712"/>
            </a:xfrm>
            <a:custGeom>
              <a:avLst/>
              <a:gdLst>
                <a:gd name="T0" fmla="*/ 253039 w 1057"/>
                <a:gd name="T1" fmla="*/ 864827 h 2403"/>
                <a:gd name="T2" fmla="*/ 380640 w 1057"/>
                <a:gd name="T3" fmla="*/ 864827 h 2403"/>
                <a:gd name="T4" fmla="*/ 300258 w 1057"/>
                <a:gd name="T5" fmla="*/ 0 h 2403"/>
                <a:gd name="T6" fmla="*/ 211587 w 1057"/>
                <a:gd name="T7" fmla="*/ 0 h 2403"/>
                <a:gd name="T8" fmla="*/ 172658 w 1057"/>
                <a:gd name="T9" fmla="*/ 0 h 2403"/>
                <a:gd name="T10" fmla="*/ 83986 w 1057"/>
                <a:gd name="T11" fmla="*/ 0 h 2403"/>
                <a:gd name="T12" fmla="*/ 0 w 1057"/>
                <a:gd name="T13" fmla="*/ 414411 h 2403"/>
                <a:gd name="T14" fmla="*/ 24871 w 1057"/>
                <a:gd name="T15" fmla="*/ 864827 h 2403"/>
                <a:gd name="T16" fmla="*/ 167251 w 1057"/>
                <a:gd name="T17" fmla="*/ 864827 h 2403"/>
                <a:gd name="T18" fmla="*/ 147426 w 1057"/>
                <a:gd name="T19" fmla="*/ 428453 h 2403"/>
                <a:gd name="T20" fmla="*/ 187797 w 1057"/>
                <a:gd name="T21" fmla="*/ 160220 h 2403"/>
                <a:gd name="T22" fmla="*/ 253039 w 1057"/>
                <a:gd name="T23" fmla="*/ 864827 h 240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057" h="2403">
                  <a:moveTo>
                    <a:pt x="702" y="2402"/>
                  </a:moveTo>
                  <a:lnTo>
                    <a:pt x="1056" y="2402"/>
                  </a:lnTo>
                  <a:lnTo>
                    <a:pt x="833" y="0"/>
                  </a:lnTo>
                  <a:lnTo>
                    <a:pt x="587" y="0"/>
                  </a:lnTo>
                  <a:lnTo>
                    <a:pt x="479" y="0"/>
                  </a:lnTo>
                  <a:lnTo>
                    <a:pt x="233" y="0"/>
                  </a:lnTo>
                  <a:lnTo>
                    <a:pt x="0" y="1151"/>
                  </a:lnTo>
                  <a:lnTo>
                    <a:pt x="69" y="2402"/>
                  </a:lnTo>
                  <a:lnTo>
                    <a:pt x="464" y="2402"/>
                  </a:lnTo>
                  <a:lnTo>
                    <a:pt x="409" y="1190"/>
                  </a:lnTo>
                  <a:lnTo>
                    <a:pt x="521" y="445"/>
                  </a:lnTo>
                  <a:lnTo>
                    <a:pt x="702" y="2402"/>
                  </a:lnTo>
                </a:path>
              </a:pathLst>
            </a:custGeom>
            <a:solidFill>
              <a:srgbClr val="3E3E3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53" name="Freeform 64">
              <a:extLst>
                <a:ext uri="{FF2B5EF4-FFF2-40B4-BE49-F238E27FC236}">
                  <a16:creationId xmlns:a16="http://schemas.microsoft.com/office/drawing/2014/main" id="{16F971D5-2C72-5E5C-B1DC-F543302D5B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37578" y="8676195"/>
              <a:ext cx="1098610" cy="1246923"/>
            </a:xfrm>
            <a:custGeom>
              <a:avLst/>
              <a:gdLst>
                <a:gd name="T0" fmla="*/ 161093 w 881"/>
                <a:gd name="T1" fmla="*/ 36288 h 1003"/>
                <a:gd name="T2" fmla="*/ 176229 w 881"/>
                <a:gd name="T3" fmla="*/ 36288 h 1003"/>
                <a:gd name="T4" fmla="*/ 207943 w 881"/>
                <a:gd name="T5" fmla="*/ 360003 h 1003"/>
                <a:gd name="T6" fmla="*/ 317140 w 881"/>
                <a:gd name="T7" fmla="*/ 360003 h 1003"/>
                <a:gd name="T8" fmla="*/ 283624 w 881"/>
                <a:gd name="T9" fmla="*/ 0 h 1003"/>
                <a:gd name="T10" fmla="*/ 194969 w 881"/>
                <a:gd name="T11" fmla="*/ 0 h 1003"/>
                <a:gd name="T12" fmla="*/ 156047 w 881"/>
                <a:gd name="T13" fmla="*/ 0 h 1003"/>
                <a:gd name="T14" fmla="*/ 67392 w 881"/>
                <a:gd name="T15" fmla="*/ 0 h 1003"/>
                <a:gd name="T16" fmla="*/ 0 w 881"/>
                <a:gd name="T17" fmla="*/ 333056 h 1003"/>
                <a:gd name="T18" fmla="*/ 126495 w 881"/>
                <a:gd name="T19" fmla="*/ 333056 h 1003"/>
                <a:gd name="T20" fmla="*/ 161093 w 881"/>
                <a:gd name="T21" fmla="*/ 36288 h 100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81" h="1003">
                  <a:moveTo>
                    <a:pt x="447" y="101"/>
                  </a:moveTo>
                  <a:lnTo>
                    <a:pt x="489" y="101"/>
                  </a:lnTo>
                  <a:lnTo>
                    <a:pt x="577" y="1002"/>
                  </a:lnTo>
                  <a:lnTo>
                    <a:pt x="880" y="1002"/>
                  </a:lnTo>
                  <a:lnTo>
                    <a:pt x="787" y="0"/>
                  </a:lnTo>
                  <a:lnTo>
                    <a:pt x="541" y="0"/>
                  </a:lnTo>
                  <a:lnTo>
                    <a:pt x="433" y="0"/>
                  </a:lnTo>
                  <a:lnTo>
                    <a:pt x="187" y="0"/>
                  </a:lnTo>
                  <a:lnTo>
                    <a:pt x="0" y="927"/>
                  </a:lnTo>
                  <a:lnTo>
                    <a:pt x="351" y="927"/>
                  </a:lnTo>
                  <a:lnTo>
                    <a:pt x="447" y="101"/>
                  </a:lnTo>
                </a:path>
              </a:pathLst>
            </a:custGeom>
            <a:solidFill>
              <a:srgbClr val="2C292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54" name="Freeform 65">
              <a:extLst>
                <a:ext uri="{FF2B5EF4-FFF2-40B4-BE49-F238E27FC236}">
                  <a16:creationId xmlns:a16="http://schemas.microsoft.com/office/drawing/2014/main" id="{C056FB12-181D-A3C0-5FAC-AFFFEA8CB2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74046" y="7099693"/>
              <a:ext cx="1032693" cy="1191989"/>
            </a:xfrm>
            <a:custGeom>
              <a:avLst/>
              <a:gdLst>
                <a:gd name="T0" fmla="*/ 214051 w 831"/>
                <a:gd name="T1" fmla="*/ 275806 h 958"/>
                <a:gd name="T2" fmla="*/ 214051 w 831"/>
                <a:gd name="T3" fmla="*/ 275806 h 958"/>
                <a:gd name="T4" fmla="*/ 289471 w 831"/>
                <a:gd name="T5" fmla="*/ 94572 h 958"/>
                <a:gd name="T6" fmla="*/ 289471 w 831"/>
                <a:gd name="T7" fmla="*/ 94572 h 958"/>
                <a:gd name="T8" fmla="*/ 298091 w 831"/>
                <a:gd name="T9" fmla="*/ 0 h 958"/>
                <a:gd name="T10" fmla="*/ 264690 w 831"/>
                <a:gd name="T11" fmla="*/ 0 h 958"/>
                <a:gd name="T12" fmla="*/ 264690 w 831"/>
                <a:gd name="T13" fmla="*/ 0 h 958"/>
                <a:gd name="T14" fmla="*/ 188911 w 831"/>
                <a:gd name="T15" fmla="*/ 87381 h 958"/>
                <a:gd name="T16" fmla="*/ 188911 w 831"/>
                <a:gd name="T17" fmla="*/ 87381 h 958"/>
                <a:gd name="T18" fmla="*/ 184960 w 831"/>
                <a:gd name="T19" fmla="*/ 113631 h 958"/>
                <a:gd name="T20" fmla="*/ 184960 w 831"/>
                <a:gd name="T21" fmla="*/ 113631 h 958"/>
                <a:gd name="T22" fmla="*/ 156228 w 831"/>
                <a:gd name="T23" fmla="*/ 241645 h 958"/>
                <a:gd name="T24" fmla="*/ 156228 w 831"/>
                <a:gd name="T25" fmla="*/ 241645 h 958"/>
                <a:gd name="T26" fmla="*/ 117081 w 831"/>
                <a:gd name="T27" fmla="*/ 149590 h 958"/>
                <a:gd name="T28" fmla="*/ 117081 w 831"/>
                <a:gd name="T29" fmla="*/ 149590 h 958"/>
                <a:gd name="T30" fmla="*/ 98406 w 831"/>
                <a:gd name="T31" fmla="*/ 82346 h 958"/>
                <a:gd name="T32" fmla="*/ 0 w 831"/>
                <a:gd name="T33" fmla="*/ 102843 h 958"/>
                <a:gd name="T34" fmla="*/ 0 w 831"/>
                <a:gd name="T35" fmla="*/ 102843 h 958"/>
                <a:gd name="T36" fmla="*/ 25140 w 831"/>
                <a:gd name="T37" fmla="*/ 191662 h 958"/>
                <a:gd name="T38" fmla="*/ 25140 w 831"/>
                <a:gd name="T39" fmla="*/ 191662 h 958"/>
                <a:gd name="T40" fmla="*/ 132884 w 831"/>
                <a:gd name="T41" fmla="*/ 341252 h 958"/>
                <a:gd name="T42" fmla="*/ 132884 w 831"/>
                <a:gd name="T43" fmla="*/ 341252 h 958"/>
                <a:gd name="T44" fmla="*/ 157306 w 831"/>
                <a:gd name="T45" fmla="*/ 343769 h 958"/>
                <a:gd name="T46" fmla="*/ 157306 w 831"/>
                <a:gd name="T47" fmla="*/ 343769 h 958"/>
                <a:gd name="T48" fmla="*/ 214051 w 831"/>
                <a:gd name="T49" fmla="*/ 275806 h 95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831" h="958">
                  <a:moveTo>
                    <a:pt x="596" y="767"/>
                  </a:moveTo>
                  <a:lnTo>
                    <a:pt x="596" y="767"/>
                  </a:lnTo>
                  <a:cubicBezTo>
                    <a:pt x="673" y="581"/>
                    <a:pt x="649" y="384"/>
                    <a:pt x="806" y="263"/>
                  </a:cubicBezTo>
                  <a:cubicBezTo>
                    <a:pt x="825" y="115"/>
                    <a:pt x="830" y="0"/>
                    <a:pt x="830" y="0"/>
                  </a:cubicBezTo>
                  <a:lnTo>
                    <a:pt x="737" y="0"/>
                  </a:lnTo>
                  <a:cubicBezTo>
                    <a:pt x="621" y="27"/>
                    <a:pt x="542" y="121"/>
                    <a:pt x="526" y="243"/>
                  </a:cubicBezTo>
                  <a:cubicBezTo>
                    <a:pt x="523" y="267"/>
                    <a:pt x="519" y="292"/>
                    <a:pt x="515" y="316"/>
                  </a:cubicBezTo>
                  <a:cubicBezTo>
                    <a:pt x="485" y="512"/>
                    <a:pt x="458" y="628"/>
                    <a:pt x="435" y="672"/>
                  </a:cubicBezTo>
                  <a:cubicBezTo>
                    <a:pt x="412" y="637"/>
                    <a:pt x="368" y="547"/>
                    <a:pt x="326" y="416"/>
                  </a:cubicBezTo>
                  <a:cubicBezTo>
                    <a:pt x="303" y="345"/>
                    <a:pt x="285" y="276"/>
                    <a:pt x="274" y="229"/>
                  </a:cubicBezTo>
                  <a:lnTo>
                    <a:pt x="0" y="286"/>
                  </a:lnTo>
                  <a:cubicBezTo>
                    <a:pt x="14" y="345"/>
                    <a:pt x="38" y="437"/>
                    <a:pt x="70" y="533"/>
                  </a:cubicBezTo>
                  <a:cubicBezTo>
                    <a:pt x="155" y="789"/>
                    <a:pt x="248" y="918"/>
                    <a:pt x="370" y="949"/>
                  </a:cubicBezTo>
                  <a:cubicBezTo>
                    <a:pt x="393" y="955"/>
                    <a:pt x="416" y="957"/>
                    <a:pt x="438" y="956"/>
                  </a:cubicBezTo>
                  <a:cubicBezTo>
                    <a:pt x="491" y="930"/>
                    <a:pt x="551" y="876"/>
                    <a:pt x="596" y="76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55" name="Freeform 66">
              <a:extLst>
                <a:ext uri="{FF2B5EF4-FFF2-40B4-BE49-F238E27FC236}">
                  <a16:creationId xmlns:a16="http://schemas.microsoft.com/office/drawing/2014/main" id="{9A27CE76-5A0F-D6DD-DDFA-FCAF015438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23351" y="7423780"/>
              <a:ext cx="461416" cy="862410"/>
            </a:xfrm>
            <a:custGeom>
              <a:avLst/>
              <a:gdLst>
                <a:gd name="T0" fmla="*/ 57098 w 369"/>
                <a:gd name="T1" fmla="*/ 181002 h 694"/>
                <a:gd name="T2" fmla="*/ 57098 w 369"/>
                <a:gd name="T3" fmla="*/ 181002 h 694"/>
                <a:gd name="T4" fmla="*/ 0 w 369"/>
                <a:gd name="T5" fmla="*/ 248878 h 694"/>
                <a:gd name="T6" fmla="*/ 0 w 369"/>
                <a:gd name="T7" fmla="*/ 248878 h 694"/>
                <a:gd name="T8" fmla="*/ 3614 w 369"/>
                <a:gd name="T9" fmla="*/ 248519 h 694"/>
                <a:gd name="T10" fmla="*/ 3614 w 369"/>
                <a:gd name="T11" fmla="*/ 248519 h 694"/>
                <a:gd name="T12" fmla="*/ 47341 w 369"/>
                <a:gd name="T13" fmla="*/ 231999 h 694"/>
                <a:gd name="T14" fmla="*/ 47341 w 369"/>
                <a:gd name="T15" fmla="*/ 231999 h 694"/>
                <a:gd name="T16" fmla="*/ 127929 w 369"/>
                <a:gd name="T17" fmla="*/ 35913 h 694"/>
                <a:gd name="T18" fmla="*/ 127929 w 369"/>
                <a:gd name="T19" fmla="*/ 35913 h 694"/>
                <a:gd name="T20" fmla="*/ 132989 w 369"/>
                <a:gd name="T21" fmla="*/ 0 h 694"/>
                <a:gd name="T22" fmla="*/ 132989 w 369"/>
                <a:gd name="T23" fmla="*/ 0 h 694"/>
                <a:gd name="T24" fmla="*/ 57098 w 369"/>
                <a:gd name="T25" fmla="*/ 181002 h 6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69" h="694">
                  <a:moveTo>
                    <a:pt x="158" y="504"/>
                  </a:moveTo>
                  <a:lnTo>
                    <a:pt x="158" y="504"/>
                  </a:lnTo>
                  <a:cubicBezTo>
                    <a:pt x="113" y="613"/>
                    <a:pt x="53" y="667"/>
                    <a:pt x="0" y="693"/>
                  </a:cubicBezTo>
                  <a:cubicBezTo>
                    <a:pt x="3" y="693"/>
                    <a:pt x="6" y="693"/>
                    <a:pt x="10" y="692"/>
                  </a:cubicBezTo>
                  <a:cubicBezTo>
                    <a:pt x="52" y="689"/>
                    <a:pt x="95" y="673"/>
                    <a:pt x="131" y="646"/>
                  </a:cubicBezTo>
                  <a:cubicBezTo>
                    <a:pt x="197" y="597"/>
                    <a:pt x="292" y="487"/>
                    <a:pt x="354" y="100"/>
                  </a:cubicBezTo>
                  <a:cubicBezTo>
                    <a:pt x="359" y="65"/>
                    <a:pt x="364" y="32"/>
                    <a:pt x="368" y="0"/>
                  </a:cubicBezTo>
                  <a:cubicBezTo>
                    <a:pt x="211" y="121"/>
                    <a:pt x="235" y="318"/>
                    <a:pt x="158" y="504"/>
                  </a:cubicBezTo>
                </a:path>
              </a:pathLst>
            </a:custGeom>
            <a:solidFill>
              <a:srgbClr val="DBD9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56" name="Freeform 67">
              <a:extLst>
                <a:ext uri="{FF2B5EF4-FFF2-40B4-BE49-F238E27FC236}">
                  <a16:creationId xmlns:a16="http://schemas.microsoft.com/office/drawing/2014/main" id="{A725BFB1-9F1C-D92E-5A34-AB55848307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68286" y="8555349"/>
              <a:ext cx="747054" cy="120847"/>
            </a:xfrm>
            <a:custGeom>
              <a:avLst/>
              <a:gdLst>
                <a:gd name="T0" fmla="*/ 215541 w 601"/>
                <a:gd name="T1" fmla="*/ 34572 h 99"/>
                <a:gd name="T2" fmla="*/ 0 w 601"/>
                <a:gd name="T3" fmla="*/ 34572 h 99"/>
                <a:gd name="T4" fmla="*/ 0 w 601"/>
                <a:gd name="T5" fmla="*/ 0 h 99"/>
                <a:gd name="T6" fmla="*/ 215541 w 601"/>
                <a:gd name="T7" fmla="*/ 0 h 99"/>
                <a:gd name="T8" fmla="*/ 215541 w 601"/>
                <a:gd name="T9" fmla="*/ 34572 h 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1" h="99">
                  <a:moveTo>
                    <a:pt x="600" y="98"/>
                  </a:moveTo>
                  <a:lnTo>
                    <a:pt x="0" y="98"/>
                  </a:lnTo>
                  <a:lnTo>
                    <a:pt x="0" y="0"/>
                  </a:lnTo>
                  <a:lnTo>
                    <a:pt x="600" y="0"/>
                  </a:lnTo>
                  <a:lnTo>
                    <a:pt x="600" y="98"/>
                  </a:lnTo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57" name="Freeform 68">
              <a:extLst>
                <a:ext uri="{FF2B5EF4-FFF2-40B4-BE49-F238E27FC236}">
                  <a16:creationId xmlns:a16="http://schemas.microsoft.com/office/drawing/2014/main" id="{B3655719-F255-E72D-0773-3DDAEA2B36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68286" y="7099693"/>
              <a:ext cx="747054" cy="1455655"/>
            </a:xfrm>
            <a:custGeom>
              <a:avLst/>
              <a:gdLst>
                <a:gd name="T0" fmla="*/ 215541 w 601"/>
                <a:gd name="T1" fmla="*/ 0 h 1170"/>
                <a:gd name="T2" fmla="*/ 0 w 601"/>
                <a:gd name="T3" fmla="*/ 0 h 1170"/>
                <a:gd name="T4" fmla="*/ 0 w 601"/>
                <a:gd name="T5" fmla="*/ 420328 h 1170"/>
                <a:gd name="T6" fmla="*/ 215541 w 601"/>
                <a:gd name="T7" fmla="*/ 420328 h 1170"/>
                <a:gd name="T8" fmla="*/ 215541 w 601"/>
                <a:gd name="T9" fmla="*/ 0 h 11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1" h="1170">
                  <a:moveTo>
                    <a:pt x="600" y="0"/>
                  </a:moveTo>
                  <a:lnTo>
                    <a:pt x="0" y="0"/>
                  </a:lnTo>
                  <a:lnTo>
                    <a:pt x="0" y="1169"/>
                  </a:lnTo>
                  <a:lnTo>
                    <a:pt x="600" y="1169"/>
                  </a:lnTo>
                  <a:lnTo>
                    <a:pt x="600" y="0"/>
                  </a:lnTo>
                </a:path>
              </a:pathLst>
            </a:custGeom>
            <a:solidFill>
              <a:srgbClr val="4F71D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58" name="Freeform 69">
              <a:extLst>
                <a:ext uri="{FF2B5EF4-FFF2-40B4-BE49-F238E27FC236}">
                  <a16:creationId xmlns:a16="http://schemas.microsoft.com/office/drawing/2014/main" id="{0FC2EC20-9FBC-5C2E-6A61-CD77A556EF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20966" y="6918421"/>
              <a:ext cx="280148" cy="351554"/>
            </a:xfrm>
            <a:custGeom>
              <a:avLst/>
              <a:gdLst>
                <a:gd name="T0" fmla="*/ 80600 w 223"/>
                <a:gd name="T1" fmla="*/ 65825 h 284"/>
                <a:gd name="T2" fmla="*/ 36669 w 223"/>
                <a:gd name="T3" fmla="*/ 101242 h 284"/>
                <a:gd name="T4" fmla="*/ 0 w 223"/>
                <a:gd name="T5" fmla="*/ 65825 h 284"/>
                <a:gd name="T6" fmla="*/ 0 w 223"/>
                <a:gd name="T7" fmla="*/ 0 h 284"/>
                <a:gd name="T8" fmla="*/ 80600 w 223"/>
                <a:gd name="T9" fmla="*/ 0 h 284"/>
                <a:gd name="T10" fmla="*/ 80600 w 223"/>
                <a:gd name="T11" fmla="*/ 65825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3" h="284">
                  <a:moveTo>
                    <a:pt x="222" y="184"/>
                  </a:moveTo>
                  <a:lnTo>
                    <a:pt x="101" y="283"/>
                  </a:lnTo>
                  <a:lnTo>
                    <a:pt x="0" y="184"/>
                  </a:lnTo>
                  <a:lnTo>
                    <a:pt x="0" y="0"/>
                  </a:lnTo>
                  <a:lnTo>
                    <a:pt x="222" y="0"/>
                  </a:lnTo>
                  <a:lnTo>
                    <a:pt x="222" y="184"/>
                  </a:lnTo>
                </a:path>
              </a:pathLst>
            </a:custGeom>
            <a:solidFill>
              <a:srgbClr val="F6C3C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59" name="Freeform 70">
              <a:extLst>
                <a:ext uri="{FF2B5EF4-FFF2-40B4-BE49-F238E27FC236}">
                  <a16:creationId xmlns:a16="http://schemas.microsoft.com/office/drawing/2014/main" id="{4A8E1128-3FD1-3268-BB39-EB25C0A44B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85033" y="7313919"/>
              <a:ext cx="307611" cy="137328"/>
            </a:xfrm>
            <a:custGeom>
              <a:avLst/>
              <a:gdLst>
                <a:gd name="T0" fmla="*/ 83545 w 249"/>
                <a:gd name="T1" fmla="*/ 0 h 110"/>
                <a:gd name="T2" fmla="*/ 0 w 249"/>
                <a:gd name="T3" fmla="*/ 18040 h 110"/>
                <a:gd name="T4" fmla="*/ 0 w 249"/>
                <a:gd name="T5" fmla="*/ 18040 h 110"/>
                <a:gd name="T6" fmla="*/ 4284 w 249"/>
                <a:gd name="T7" fmla="*/ 39326 h 110"/>
                <a:gd name="T8" fmla="*/ 88543 w 249"/>
                <a:gd name="T9" fmla="*/ 21647 h 110"/>
                <a:gd name="T10" fmla="*/ 88543 w 249"/>
                <a:gd name="T11" fmla="*/ 21647 h 110"/>
                <a:gd name="T12" fmla="*/ 83545 w 249"/>
                <a:gd name="T13" fmla="*/ 0 h 1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49" h="110">
                  <a:moveTo>
                    <a:pt x="234" y="0"/>
                  </a:moveTo>
                  <a:lnTo>
                    <a:pt x="0" y="50"/>
                  </a:lnTo>
                  <a:cubicBezTo>
                    <a:pt x="0" y="52"/>
                    <a:pt x="5" y="75"/>
                    <a:pt x="12" y="109"/>
                  </a:cubicBezTo>
                  <a:lnTo>
                    <a:pt x="248" y="60"/>
                  </a:lnTo>
                  <a:cubicBezTo>
                    <a:pt x="240" y="25"/>
                    <a:pt x="235" y="0"/>
                    <a:pt x="234" y="0"/>
                  </a:cubicBezTo>
                </a:path>
              </a:pathLst>
            </a:custGeom>
            <a:solidFill>
              <a:srgbClr val="4F71D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60" name="Freeform 60">
              <a:extLst>
                <a:ext uri="{FF2B5EF4-FFF2-40B4-BE49-F238E27FC236}">
                  <a16:creationId xmlns:a16="http://schemas.microsoft.com/office/drawing/2014/main" id="{75816B9D-2346-2686-BF19-092DF6E0F8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89268" y="7095418"/>
              <a:ext cx="1729062" cy="2678140"/>
            </a:xfrm>
            <a:custGeom>
              <a:avLst/>
              <a:gdLst>
                <a:gd name="connsiteX0" fmla="*/ 305981 w 1729062"/>
                <a:gd name="connsiteY0" fmla="*/ 4275 h 2678140"/>
                <a:gd name="connsiteX1" fmla="*/ 372173 w 1729062"/>
                <a:gd name="connsiteY1" fmla="*/ 4275 h 2678140"/>
                <a:gd name="connsiteX2" fmla="*/ 339701 w 1729062"/>
                <a:gd name="connsiteY2" fmla="*/ 449296 h 2678140"/>
                <a:gd name="connsiteX3" fmla="*/ 498312 w 1729062"/>
                <a:gd name="connsiteY3" fmla="*/ 475474 h 2678140"/>
                <a:gd name="connsiteX4" fmla="*/ 448356 w 1729062"/>
                <a:gd name="connsiteY4" fmla="*/ 651238 h 2678140"/>
                <a:gd name="connsiteX5" fmla="*/ 590730 w 1729062"/>
                <a:gd name="connsiteY5" fmla="*/ 808305 h 2678140"/>
                <a:gd name="connsiteX6" fmla="*/ 646931 w 1729062"/>
                <a:gd name="connsiteY6" fmla="*/ 1293215 h 2678140"/>
                <a:gd name="connsiteX7" fmla="*/ 514548 w 1729062"/>
                <a:gd name="connsiteY7" fmla="*/ 2678140 h 2678140"/>
                <a:gd name="connsiteX8" fmla="*/ 0 w 1729062"/>
                <a:gd name="connsiteY8" fmla="*/ 2678140 h 2678140"/>
                <a:gd name="connsiteX9" fmla="*/ 186086 w 1729062"/>
                <a:gd name="connsiteY9" fmla="*/ 1303188 h 2678140"/>
                <a:gd name="connsiteX10" fmla="*/ 1148801 w 1729062"/>
                <a:gd name="connsiteY10" fmla="*/ 26 h 2678140"/>
                <a:gd name="connsiteX11" fmla="*/ 1410292 w 1729062"/>
                <a:gd name="connsiteY11" fmla="*/ 117148 h 2678140"/>
                <a:gd name="connsiteX12" fmla="*/ 1729062 w 1729062"/>
                <a:gd name="connsiteY12" fmla="*/ 479728 h 2678140"/>
                <a:gd name="connsiteX13" fmla="*/ 1465080 w 1729062"/>
                <a:gd name="connsiteY13" fmla="*/ 707742 h 2678140"/>
                <a:gd name="connsiteX14" fmla="*/ 1329354 w 1729062"/>
                <a:gd name="connsiteY14" fmla="*/ 591866 h 2678140"/>
                <a:gd name="connsiteX15" fmla="*/ 1357994 w 1729062"/>
                <a:gd name="connsiteY15" fmla="*/ 1298335 h 2678140"/>
                <a:gd name="connsiteX16" fmla="*/ 1543528 w 1729062"/>
                <a:gd name="connsiteY16" fmla="*/ 2672649 h 2678140"/>
                <a:gd name="connsiteX17" fmla="*/ 991906 w 1729062"/>
                <a:gd name="connsiteY17" fmla="*/ 2672649 h 2678140"/>
                <a:gd name="connsiteX18" fmla="*/ 862406 w 1729062"/>
                <a:gd name="connsiteY18" fmla="*/ 1320763 h 2678140"/>
                <a:gd name="connsiteX19" fmla="*/ 930892 w 1729062"/>
                <a:gd name="connsiteY19" fmla="*/ 803682 h 2678140"/>
                <a:gd name="connsiteX20" fmla="*/ 1072844 w 1729062"/>
                <a:gd name="connsiteY20" fmla="*/ 646689 h 2678140"/>
                <a:gd name="connsiteX21" fmla="*/ 1023036 w 1729062"/>
                <a:gd name="connsiteY21" fmla="*/ 471006 h 2678140"/>
                <a:gd name="connsiteX22" fmla="*/ 1181176 w 1729062"/>
                <a:gd name="connsiteY22" fmla="*/ 444840 h 267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729062" h="2678140">
                  <a:moveTo>
                    <a:pt x="305981" y="4275"/>
                  </a:moveTo>
                  <a:lnTo>
                    <a:pt x="372173" y="4275"/>
                  </a:lnTo>
                  <a:lnTo>
                    <a:pt x="339701" y="449296"/>
                  </a:lnTo>
                  <a:lnTo>
                    <a:pt x="498312" y="475474"/>
                  </a:lnTo>
                  <a:lnTo>
                    <a:pt x="448356" y="651238"/>
                  </a:lnTo>
                  <a:lnTo>
                    <a:pt x="590730" y="808305"/>
                  </a:lnTo>
                  <a:cubicBezTo>
                    <a:pt x="590730" y="808305"/>
                    <a:pt x="589482" y="1117451"/>
                    <a:pt x="646931" y="1293215"/>
                  </a:cubicBezTo>
                  <a:lnTo>
                    <a:pt x="514548" y="2678140"/>
                  </a:lnTo>
                  <a:lnTo>
                    <a:pt x="0" y="2678140"/>
                  </a:lnTo>
                  <a:lnTo>
                    <a:pt x="186086" y="1303188"/>
                  </a:lnTo>
                  <a:close/>
                  <a:moveTo>
                    <a:pt x="1148801" y="26"/>
                  </a:moveTo>
                  <a:cubicBezTo>
                    <a:pt x="1248416" y="-1220"/>
                    <a:pt x="1343052" y="41144"/>
                    <a:pt x="1410292" y="117148"/>
                  </a:cubicBezTo>
                  <a:lnTo>
                    <a:pt x="1729062" y="479728"/>
                  </a:lnTo>
                  <a:lnTo>
                    <a:pt x="1465080" y="707742"/>
                  </a:lnTo>
                  <a:lnTo>
                    <a:pt x="1329354" y="591866"/>
                  </a:lnTo>
                  <a:lnTo>
                    <a:pt x="1357994" y="1298335"/>
                  </a:lnTo>
                  <a:lnTo>
                    <a:pt x="1543528" y="2672649"/>
                  </a:lnTo>
                  <a:lnTo>
                    <a:pt x="991906" y="2672649"/>
                  </a:lnTo>
                  <a:lnTo>
                    <a:pt x="862406" y="1320763"/>
                  </a:lnTo>
                  <a:cubicBezTo>
                    <a:pt x="932137" y="1153802"/>
                    <a:pt x="930892" y="803682"/>
                    <a:pt x="930892" y="803682"/>
                  </a:cubicBezTo>
                  <a:lnTo>
                    <a:pt x="1072844" y="646689"/>
                  </a:lnTo>
                  <a:lnTo>
                    <a:pt x="1023036" y="471006"/>
                  </a:lnTo>
                  <a:lnTo>
                    <a:pt x="1181176" y="4448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61" name="Freeform 61">
              <a:extLst>
                <a:ext uri="{FF2B5EF4-FFF2-40B4-BE49-F238E27FC236}">
                  <a16:creationId xmlns:a16="http://schemas.microsoft.com/office/drawing/2014/main" id="{F4C61F71-8F6E-D113-1CE0-9FA07142C1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29837" y="7099693"/>
              <a:ext cx="839193" cy="1322575"/>
            </a:xfrm>
            <a:custGeom>
              <a:avLst/>
              <a:gdLst>
                <a:gd name="connsiteX0" fmla="*/ 688015 w 839193"/>
                <a:gd name="connsiteY0" fmla="*/ 0 h 1322575"/>
                <a:gd name="connsiteX1" fmla="*/ 806975 w 839193"/>
                <a:gd name="connsiteY1" fmla="*/ 0 h 1322575"/>
                <a:gd name="connsiteX2" fmla="*/ 839193 w 839193"/>
                <a:gd name="connsiteY2" fmla="*/ 445434 h 1322575"/>
                <a:gd name="connsiteX3" fmla="*/ 681819 w 839193"/>
                <a:gd name="connsiteY3" fmla="*/ 471636 h 1322575"/>
                <a:gd name="connsiteX4" fmla="*/ 731385 w 839193"/>
                <a:gd name="connsiteY4" fmla="*/ 647563 h 1322575"/>
                <a:gd name="connsiteX5" fmla="*/ 590121 w 839193"/>
                <a:gd name="connsiteY5" fmla="*/ 804775 h 1322575"/>
                <a:gd name="connsiteX6" fmla="*/ 521967 w 839193"/>
                <a:gd name="connsiteY6" fmla="*/ 1322575 h 1322575"/>
                <a:gd name="connsiteX7" fmla="*/ 479835 w 839193"/>
                <a:gd name="connsiteY7" fmla="*/ 877142 h 1322575"/>
                <a:gd name="connsiteX8" fmla="*/ 531880 w 839193"/>
                <a:gd name="connsiteY8" fmla="*/ 620113 h 1322575"/>
                <a:gd name="connsiteX9" fmla="*/ 688015 w 839193"/>
                <a:gd name="connsiteY9" fmla="*/ 0 h 1322575"/>
                <a:gd name="connsiteX10" fmla="*/ 32459 w 839193"/>
                <a:gd name="connsiteY10" fmla="*/ 0 h 1322575"/>
                <a:gd name="connsiteX11" fmla="*/ 137325 w 839193"/>
                <a:gd name="connsiteY11" fmla="*/ 0 h 1322575"/>
                <a:gd name="connsiteX12" fmla="*/ 294625 w 839193"/>
                <a:gd name="connsiteY12" fmla="*/ 619864 h 1322575"/>
                <a:gd name="connsiteX13" fmla="*/ 347059 w 839193"/>
                <a:gd name="connsiteY13" fmla="*/ 876790 h 1322575"/>
                <a:gd name="connsiteX14" fmla="*/ 307109 w 839193"/>
                <a:gd name="connsiteY14" fmla="*/ 1289617 h 1322575"/>
                <a:gd name="connsiteX15" fmla="*/ 250931 w 839193"/>
                <a:gd name="connsiteY15" fmla="*/ 804452 h 1322575"/>
                <a:gd name="connsiteX16" fmla="*/ 108612 w 839193"/>
                <a:gd name="connsiteY16" fmla="*/ 647303 h 1322575"/>
                <a:gd name="connsiteX17" fmla="*/ 158548 w 839193"/>
                <a:gd name="connsiteY17" fmla="*/ 471446 h 1322575"/>
                <a:gd name="connsiteX18" fmla="*/ 0 w 839193"/>
                <a:gd name="connsiteY18" fmla="*/ 445255 h 132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39193" h="1322575">
                  <a:moveTo>
                    <a:pt x="688015" y="0"/>
                  </a:moveTo>
                  <a:lnTo>
                    <a:pt x="806975" y="0"/>
                  </a:lnTo>
                  <a:lnTo>
                    <a:pt x="839193" y="445434"/>
                  </a:lnTo>
                  <a:lnTo>
                    <a:pt x="681819" y="471636"/>
                  </a:lnTo>
                  <a:lnTo>
                    <a:pt x="731385" y="647563"/>
                  </a:lnTo>
                  <a:lnTo>
                    <a:pt x="590121" y="804775"/>
                  </a:lnTo>
                  <a:cubicBezTo>
                    <a:pt x="590121" y="804775"/>
                    <a:pt x="591360" y="1155382"/>
                    <a:pt x="521967" y="1322575"/>
                  </a:cubicBezTo>
                  <a:lnTo>
                    <a:pt x="479835" y="877142"/>
                  </a:lnTo>
                  <a:cubicBezTo>
                    <a:pt x="472400" y="787307"/>
                    <a:pt x="489748" y="698719"/>
                    <a:pt x="531880" y="620113"/>
                  </a:cubicBezTo>
                  <a:cubicBezTo>
                    <a:pt x="654557" y="389287"/>
                    <a:pt x="681819" y="132258"/>
                    <a:pt x="688015" y="0"/>
                  </a:cubicBezTo>
                  <a:close/>
                  <a:moveTo>
                    <a:pt x="32459" y="0"/>
                  </a:moveTo>
                  <a:lnTo>
                    <a:pt x="137325" y="0"/>
                  </a:lnTo>
                  <a:cubicBezTo>
                    <a:pt x="143567" y="132205"/>
                    <a:pt x="171033" y="389130"/>
                    <a:pt x="294625" y="619864"/>
                  </a:cubicBezTo>
                  <a:cubicBezTo>
                    <a:pt x="337071" y="698439"/>
                    <a:pt x="355798" y="786991"/>
                    <a:pt x="347059" y="876790"/>
                  </a:cubicBezTo>
                  <a:lnTo>
                    <a:pt x="307109" y="1289617"/>
                  </a:lnTo>
                  <a:cubicBezTo>
                    <a:pt x="249683" y="1113760"/>
                    <a:pt x="250931" y="804452"/>
                    <a:pt x="250931" y="804452"/>
                  </a:cubicBezTo>
                  <a:lnTo>
                    <a:pt x="108612" y="647303"/>
                  </a:lnTo>
                  <a:lnTo>
                    <a:pt x="158548" y="471446"/>
                  </a:lnTo>
                  <a:lnTo>
                    <a:pt x="0" y="4452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62" name="Freeform 62">
              <a:extLst>
                <a:ext uri="{FF2B5EF4-FFF2-40B4-BE49-F238E27FC236}">
                  <a16:creationId xmlns:a16="http://schemas.microsoft.com/office/drawing/2014/main" id="{24A6A71F-63E3-9368-0A57-8A3EA3920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27586" y="7028282"/>
              <a:ext cx="460174" cy="361287"/>
            </a:xfrm>
            <a:custGeom>
              <a:avLst/>
              <a:gdLst>
                <a:gd name="connsiteX0" fmla="*/ 93103 w 460174"/>
                <a:gd name="connsiteY0" fmla="*/ 0 h 361287"/>
                <a:gd name="connsiteX1" fmla="*/ 93103 w 460174"/>
                <a:gd name="connsiteY1" fmla="*/ 120429 h 361287"/>
                <a:gd name="connsiteX2" fmla="*/ 216547 w 460174"/>
                <a:gd name="connsiteY2" fmla="*/ 242705 h 361287"/>
                <a:gd name="connsiteX3" fmla="*/ 364528 w 460174"/>
                <a:gd name="connsiteY3" fmla="*/ 120429 h 361287"/>
                <a:gd name="connsiteX4" fmla="*/ 364528 w 460174"/>
                <a:gd name="connsiteY4" fmla="*/ 0 h 361287"/>
                <a:gd name="connsiteX5" fmla="*/ 460174 w 460174"/>
                <a:gd name="connsiteY5" fmla="*/ 94085 h 361287"/>
                <a:gd name="connsiteX6" fmla="*/ 460174 w 460174"/>
                <a:gd name="connsiteY6" fmla="*/ 134228 h 361287"/>
                <a:gd name="connsiteX7" fmla="*/ 360802 w 460174"/>
                <a:gd name="connsiteY7" fmla="*/ 342470 h 361287"/>
                <a:gd name="connsiteX8" fmla="*/ 337201 w 460174"/>
                <a:gd name="connsiteY8" fmla="*/ 361287 h 361287"/>
                <a:gd name="connsiteX9" fmla="*/ 216621 w 460174"/>
                <a:gd name="connsiteY9" fmla="*/ 246891 h 361287"/>
                <a:gd name="connsiteX10" fmla="*/ 122895 w 460174"/>
                <a:gd name="connsiteY10" fmla="*/ 361287 h 361287"/>
                <a:gd name="connsiteX11" fmla="*/ 99309 w 460174"/>
                <a:gd name="connsiteY11" fmla="*/ 342470 h 361287"/>
                <a:gd name="connsiteX12" fmla="*/ 0 w 460174"/>
                <a:gd name="connsiteY12" fmla="*/ 134228 h 361287"/>
                <a:gd name="connsiteX13" fmla="*/ 0 w 460174"/>
                <a:gd name="connsiteY13" fmla="*/ 94085 h 361287"/>
                <a:gd name="connsiteX14" fmla="*/ 93103 w 460174"/>
                <a:gd name="connsiteY14" fmla="*/ 0 h 361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0174" h="361287">
                  <a:moveTo>
                    <a:pt x="93103" y="0"/>
                  </a:moveTo>
                  <a:lnTo>
                    <a:pt x="93103" y="120429"/>
                  </a:lnTo>
                  <a:lnTo>
                    <a:pt x="216547" y="242705"/>
                  </a:lnTo>
                  <a:lnTo>
                    <a:pt x="364528" y="120429"/>
                  </a:lnTo>
                  <a:lnTo>
                    <a:pt x="364528" y="0"/>
                  </a:lnTo>
                  <a:cubicBezTo>
                    <a:pt x="416699" y="0"/>
                    <a:pt x="460174" y="42652"/>
                    <a:pt x="460174" y="94085"/>
                  </a:cubicBezTo>
                  <a:lnTo>
                    <a:pt x="460174" y="134228"/>
                  </a:lnTo>
                  <a:cubicBezTo>
                    <a:pt x="460174" y="214514"/>
                    <a:pt x="424151" y="292291"/>
                    <a:pt x="360802" y="342470"/>
                  </a:cubicBezTo>
                  <a:lnTo>
                    <a:pt x="337201" y="361287"/>
                  </a:lnTo>
                  <a:lnTo>
                    <a:pt x="216621" y="246891"/>
                  </a:lnTo>
                  <a:lnTo>
                    <a:pt x="122895" y="361287"/>
                  </a:lnTo>
                  <a:lnTo>
                    <a:pt x="99309" y="342470"/>
                  </a:lnTo>
                  <a:cubicBezTo>
                    <a:pt x="37241" y="292291"/>
                    <a:pt x="0" y="214514"/>
                    <a:pt x="0" y="134228"/>
                  </a:cubicBezTo>
                  <a:lnTo>
                    <a:pt x="0" y="94085"/>
                  </a:lnTo>
                  <a:cubicBezTo>
                    <a:pt x="0" y="42652"/>
                    <a:pt x="40965" y="0"/>
                    <a:pt x="93103" y="0"/>
                  </a:cubicBezTo>
                  <a:close/>
                </a:path>
              </a:pathLst>
            </a:custGeom>
            <a:solidFill>
              <a:srgbClr val="7693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63" name="Freeform 63">
              <a:extLst>
                <a:ext uri="{FF2B5EF4-FFF2-40B4-BE49-F238E27FC236}">
                  <a16:creationId xmlns:a16="http://schemas.microsoft.com/office/drawing/2014/main" id="{93D24B9F-439C-A1D2-10E6-0E84F9A714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6322" y="7275471"/>
              <a:ext cx="108613" cy="1267647"/>
            </a:xfrm>
            <a:custGeom>
              <a:avLst/>
              <a:gdLst>
                <a:gd name="connsiteX0" fmla="*/ 81147 w 108613"/>
                <a:gd name="connsiteY0" fmla="*/ 318598 h 1267647"/>
                <a:gd name="connsiteX1" fmla="*/ 108613 w 108613"/>
                <a:gd name="connsiteY1" fmla="*/ 344815 h 1267647"/>
                <a:gd name="connsiteX2" fmla="*/ 81147 w 108613"/>
                <a:gd name="connsiteY2" fmla="*/ 372281 h 1267647"/>
                <a:gd name="connsiteX3" fmla="*/ 54930 w 108613"/>
                <a:gd name="connsiteY3" fmla="*/ 344815 h 1267647"/>
                <a:gd name="connsiteX4" fmla="*/ 81147 w 108613"/>
                <a:gd name="connsiteY4" fmla="*/ 318598 h 1267647"/>
                <a:gd name="connsiteX5" fmla="*/ 81147 w 108613"/>
                <a:gd name="connsiteY5" fmla="*/ 175778 h 1267647"/>
                <a:gd name="connsiteX6" fmla="*/ 108613 w 108613"/>
                <a:gd name="connsiteY6" fmla="*/ 203244 h 1267647"/>
                <a:gd name="connsiteX7" fmla="*/ 81147 w 108613"/>
                <a:gd name="connsiteY7" fmla="*/ 229461 h 1267647"/>
                <a:gd name="connsiteX8" fmla="*/ 54930 w 108613"/>
                <a:gd name="connsiteY8" fmla="*/ 203244 h 1267647"/>
                <a:gd name="connsiteX9" fmla="*/ 81147 w 108613"/>
                <a:gd name="connsiteY9" fmla="*/ 175778 h 1267647"/>
                <a:gd name="connsiteX10" fmla="*/ 7690 w 108613"/>
                <a:gd name="connsiteY10" fmla="*/ 0 h 1267647"/>
                <a:gd name="connsiteX11" fmla="*/ 15379 w 108613"/>
                <a:gd name="connsiteY11" fmla="*/ 8717 h 1267647"/>
                <a:gd name="connsiteX12" fmla="*/ 15379 w 108613"/>
                <a:gd name="connsiteY12" fmla="*/ 1260175 h 1267647"/>
                <a:gd name="connsiteX13" fmla="*/ 7690 w 108613"/>
                <a:gd name="connsiteY13" fmla="*/ 1267647 h 1267647"/>
                <a:gd name="connsiteX14" fmla="*/ 0 w 108613"/>
                <a:gd name="connsiteY14" fmla="*/ 1260175 h 1267647"/>
                <a:gd name="connsiteX15" fmla="*/ 0 w 108613"/>
                <a:gd name="connsiteY15" fmla="*/ 8717 h 1267647"/>
                <a:gd name="connsiteX16" fmla="*/ 7690 w 108613"/>
                <a:gd name="connsiteY16" fmla="*/ 0 h 126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8613" h="1267647">
                  <a:moveTo>
                    <a:pt x="81147" y="318598"/>
                  </a:moveTo>
                  <a:cubicBezTo>
                    <a:pt x="96128" y="318598"/>
                    <a:pt x="108613" y="329834"/>
                    <a:pt x="108613" y="344815"/>
                  </a:cubicBezTo>
                  <a:cubicBezTo>
                    <a:pt x="108613" y="359796"/>
                    <a:pt x="96128" y="372281"/>
                    <a:pt x="81147" y="372281"/>
                  </a:cubicBezTo>
                  <a:cubicBezTo>
                    <a:pt x="66166" y="372281"/>
                    <a:pt x="54930" y="359796"/>
                    <a:pt x="54930" y="344815"/>
                  </a:cubicBezTo>
                  <a:cubicBezTo>
                    <a:pt x="54930" y="329834"/>
                    <a:pt x="66166" y="318598"/>
                    <a:pt x="81147" y="318598"/>
                  </a:cubicBezTo>
                  <a:close/>
                  <a:moveTo>
                    <a:pt x="81147" y="175778"/>
                  </a:moveTo>
                  <a:cubicBezTo>
                    <a:pt x="96128" y="175778"/>
                    <a:pt x="108613" y="187014"/>
                    <a:pt x="108613" y="203244"/>
                  </a:cubicBezTo>
                  <a:cubicBezTo>
                    <a:pt x="108613" y="216976"/>
                    <a:pt x="96128" y="229461"/>
                    <a:pt x="81147" y="229461"/>
                  </a:cubicBezTo>
                  <a:cubicBezTo>
                    <a:pt x="66166" y="229461"/>
                    <a:pt x="54930" y="216976"/>
                    <a:pt x="54930" y="203244"/>
                  </a:cubicBezTo>
                  <a:cubicBezTo>
                    <a:pt x="54930" y="187014"/>
                    <a:pt x="66166" y="175778"/>
                    <a:pt x="81147" y="175778"/>
                  </a:cubicBezTo>
                  <a:close/>
                  <a:moveTo>
                    <a:pt x="7690" y="0"/>
                  </a:moveTo>
                  <a:cubicBezTo>
                    <a:pt x="12084" y="0"/>
                    <a:pt x="15379" y="3736"/>
                    <a:pt x="15379" y="8717"/>
                  </a:cubicBezTo>
                  <a:lnTo>
                    <a:pt x="15379" y="1260175"/>
                  </a:lnTo>
                  <a:cubicBezTo>
                    <a:pt x="15379" y="1263911"/>
                    <a:pt x="12084" y="1267647"/>
                    <a:pt x="7690" y="1267647"/>
                  </a:cubicBezTo>
                  <a:cubicBezTo>
                    <a:pt x="3296" y="1267647"/>
                    <a:pt x="0" y="1263911"/>
                    <a:pt x="0" y="1260175"/>
                  </a:cubicBezTo>
                  <a:lnTo>
                    <a:pt x="0" y="8717"/>
                  </a:lnTo>
                  <a:cubicBezTo>
                    <a:pt x="0" y="3736"/>
                    <a:pt x="3296" y="0"/>
                    <a:pt x="769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64" name="Freeform 64">
              <a:extLst>
                <a:ext uri="{FF2B5EF4-FFF2-40B4-BE49-F238E27FC236}">
                  <a16:creationId xmlns:a16="http://schemas.microsoft.com/office/drawing/2014/main" id="{04CCBF25-F22C-72D2-2CCF-EF4B9285E0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04619" y="9153342"/>
              <a:ext cx="273399" cy="373039"/>
            </a:xfrm>
            <a:custGeom>
              <a:avLst/>
              <a:gdLst>
                <a:gd name="connsiteX0" fmla="*/ 269637 w 273399"/>
                <a:gd name="connsiteY0" fmla="*/ 28215 h 373039"/>
                <a:gd name="connsiteX1" fmla="*/ 273399 w 273399"/>
                <a:gd name="connsiteY1" fmla="*/ 333347 h 373039"/>
                <a:gd name="connsiteX2" fmla="*/ 234521 w 273399"/>
                <a:gd name="connsiteY2" fmla="*/ 373039 h 373039"/>
                <a:gd name="connsiteX3" fmla="*/ 71485 w 273399"/>
                <a:gd name="connsiteY3" fmla="*/ 373039 h 373039"/>
                <a:gd name="connsiteX4" fmla="*/ 0 w 273399"/>
                <a:gd name="connsiteY4" fmla="*/ 322183 h 373039"/>
                <a:gd name="connsiteX5" fmla="*/ 195643 w 273399"/>
                <a:gd name="connsiteY5" fmla="*/ 322183 h 373039"/>
                <a:gd name="connsiteX6" fmla="*/ 234521 w 273399"/>
                <a:gd name="connsiteY6" fmla="*/ 288693 h 373039"/>
                <a:gd name="connsiteX7" fmla="*/ 36068 w 273399"/>
                <a:gd name="connsiteY7" fmla="*/ 1534 h 373039"/>
                <a:gd name="connsiteX8" fmla="*/ 130589 w 273399"/>
                <a:gd name="connsiteY8" fmla="*/ 11578 h 373039"/>
                <a:gd name="connsiteX9" fmla="*/ 26118 w 273399"/>
                <a:gd name="connsiteY9" fmla="*/ 30411 h 373039"/>
                <a:gd name="connsiteX10" fmla="*/ 0 w 273399"/>
                <a:gd name="connsiteY10" fmla="*/ 125833 h 373039"/>
                <a:gd name="connsiteX11" fmla="*/ 0 w 273399"/>
                <a:gd name="connsiteY11" fmla="*/ 27900 h 373039"/>
                <a:gd name="connsiteX12" fmla="*/ 36068 w 273399"/>
                <a:gd name="connsiteY12" fmla="*/ 1534 h 373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3399" h="373039">
                  <a:moveTo>
                    <a:pt x="269637" y="28215"/>
                  </a:moveTo>
                  <a:lnTo>
                    <a:pt x="273399" y="333347"/>
                  </a:lnTo>
                  <a:cubicBezTo>
                    <a:pt x="273399" y="355673"/>
                    <a:pt x="255841" y="373039"/>
                    <a:pt x="234521" y="373039"/>
                  </a:cubicBezTo>
                  <a:lnTo>
                    <a:pt x="71485" y="373039"/>
                  </a:lnTo>
                  <a:cubicBezTo>
                    <a:pt x="38878" y="373039"/>
                    <a:pt x="10033" y="353193"/>
                    <a:pt x="0" y="322183"/>
                  </a:cubicBezTo>
                  <a:lnTo>
                    <a:pt x="195643" y="322183"/>
                  </a:lnTo>
                  <a:cubicBezTo>
                    <a:pt x="215709" y="322183"/>
                    <a:pt x="233267" y="308539"/>
                    <a:pt x="234521" y="288693"/>
                  </a:cubicBezTo>
                  <a:close/>
                  <a:moveTo>
                    <a:pt x="36068" y="1534"/>
                  </a:moveTo>
                  <a:lnTo>
                    <a:pt x="130589" y="11578"/>
                  </a:lnTo>
                  <a:lnTo>
                    <a:pt x="26118" y="30411"/>
                  </a:lnTo>
                  <a:lnTo>
                    <a:pt x="0" y="125833"/>
                  </a:lnTo>
                  <a:lnTo>
                    <a:pt x="0" y="27900"/>
                  </a:lnTo>
                  <a:cubicBezTo>
                    <a:pt x="0" y="9067"/>
                    <a:pt x="17412" y="-4744"/>
                    <a:pt x="36068" y="1534"/>
                  </a:cubicBezTo>
                  <a:close/>
                </a:path>
              </a:pathLst>
            </a:custGeom>
            <a:solidFill>
              <a:srgbClr val="DBD9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65" name="Freeform 84">
              <a:extLst>
                <a:ext uri="{FF2B5EF4-FFF2-40B4-BE49-F238E27FC236}">
                  <a16:creationId xmlns:a16="http://schemas.microsoft.com/office/drawing/2014/main" id="{E3875A67-608D-51D5-AEA4-D480B7D1F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33477" y="5556146"/>
              <a:ext cx="576769" cy="1488617"/>
            </a:xfrm>
            <a:custGeom>
              <a:avLst/>
              <a:gdLst>
                <a:gd name="T0" fmla="*/ 111125 w 462"/>
                <a:gd name="T1" fmla="*/ 344890 h 1195"/>
                <a:gd name="T2" fmla="*/ 125917 w 462"/>
                <a:gd name="T3" fmla="*/ 299888 h 1195"/>
                <a:gd name="T4" fmla="*/ 160553 w 462"/>
                <a:gd name="T5" fmla="*/ 296288 h 1195"/>
                <a:gd name="T6" fmla="*/ 53037 w 462"/>
                <a:gd name="T7" fmla="*/ 351370 h 1195"/>
                <a:gd name="T8" fmla="*/ 63139 w 462"/>
                <a:gd name="T9" fmla="*/ 313569 h 1195"/>
                <a:gd name="T10" fmla="*/ 84426 w 462"/>
                <a:gd name="T11" fmla="*/ 259567 h 1195"/>
                <a:gd name="T12" fmla="*/ 37162 w 462"/>
                <a:gd name="T13" fmla="*/ 259927 h 1195"/>
                <a:gd name="T14" fmla="*/ 52676 w 462"/>
                <a:gd name="T15" fmla="*/ 224286 h 1195"/>
                <a:gd name="T16" fmla="*/ 33915 w 462"/>
                <a:gd name="T17" fmla="*/ 164165 h 1195"/>
                <a:gd name="T18" fmla="*/ 56284 w 462"/>
                <a:gd name="T19" fmla="*/ 131764 h 1195"/>
                <a:gd name="T20" fmla="*/ 80818 w 462"/>
                <a:gd name="T21" fmla="*/ 172445 h 1195"/>
                <a:gd name="T22" fmla="*/ 89838 w 462"/>
                <a:gd name="T23" fmla="*/ 44641 h 1195"/>
                <a:gd name="T24" fmla="*/ 128443 w 462"/>
                <a:gd name="T25" fmla="*/ 52201 h 1195"/>
                <a:gd name="T26" fmla="*/ 122309 w 462"/>
                <a:gd name="T27" fmla="*/ 140404 h 1195"/>
                <a:gd name="T28" fmla="*/ 156946 w 462"/>
                <a:gd name="T29" fmla="*/ 147604 h 1195"/>
                <a:gd name="T30" fmla="*/ 89477 w 462"/>
                <a:gd name="T31" fmla="*/ 177125 h 1195"/>
                <a:gd name="T32" fmla="*/ 87312 w 462"/>
                <a:gd name="T33" fmla="*/ 170285 h 1195"/>
                <a:gd name="T34" fmla="*/ 119062 w 462"/>
                <a:gd name="T35" fmla="*/ 218526 h 1195"/>
                <a:gd name="T36" fmla="*/ 154420 w 462"/>
                <a:gd name="T37" fmla="*/ 219246 h 1195"/>
                <a:gd name="T38" fmla="*/ 93446 w 462"/>
                <a:gd name="T39" fmla="*/ 260647 h 1195"/>
                <a:gd name="T40" fmla="*/ 89477 w 462"/>
                <a:gd name="T41" fmla="*/ 254527 h 1195"/>
                <a:gd name="T42" fmla="*/ 164522 w 462"/>
                <a:gd name="T43" fmla="*/ 292328 h 1195"/>
                <a:gd name="T44" fmla="*/ 102105 w 462"/>
                <a:gd name="T45" fmla="*/ 327969 h 1195"/>
                <a:gd name="T46" fmla="*/ 91281 w 462"/>
                <a:gd name="T47" fmla="*/ 264967 h 1195"/>
                <a:gd name="T48" fmla="*/ 127721 w 462"/>
                <a:gd name="T49" fmla="*/ 261727 h 1195"/>
                <a:gd name="T50" fmla="*/ 159110 w 462"/>
                <a:gd name="T51" fmla="*/ 216006 h 1195"/>
                <a:gd name="T52" fmla="*/ 88755 w 462"/>
                <a:gd name="T53" fmla="*/ 244087 h 1195"/>
                <a:gd name="T54" fmla="*/ 86951 w 462"/>
                <a:gd name="T55" fmla="*/ 181445 h 1195"/>
                <a:gd name="T56" fmla="*/ 123031 w 462"/>
                <a:gd name="T57" fmla="*/ 184685 h 1195"/>
                <a:gd name="T58" fmla="*/ 161997 w 462"/>
                <a:gd name="T59" fmla="*/ 145084 h 1195"/>
                <a:gd name="T60" fmla="*/ 88034 w 462"/>
                <a:gd name="T61" fmla="*/ 159844 h 1195"/>
                <a:gd name="T62" fmla="*/ 117980 w 462"/>
                <a:gd name="T63" fmla="*/ 84242 h 1195"/>
                <a:gd name="T64" fmla="*/ 118341 w 462"/>
                <a:gd name="T65" fmla="*/ 0 h 1195"/>
                <a:gd name="T66" fmla="*/ 85147 w 462"/>
                <a:gd name="T67" fmla="*/ 43921 h 1195"/>
                <a:gd name="T68" fmla="*/ 83344 w 462"/>
                <a:gd name="T69" fmla="*/ 157684 h 1195"/>
                <a:gd name="T70" fmla="*/ 58809 w 462"/>
                <a:gd name="T71" fmla="*/ 127804 h 1195"/>
                <a:gd name="T72" fmla="*/ 4690 w 462"/>
                <a:gd name="T73" fmla="*/ 122763 h 1195"/>
                <a:gd name="T74" fmla="*/ 68912 w 462"/>
                <a:gd name="T75" fmla="*/ 180005 h 1195"/>
                <a:gd name="T76" fmla="*/ 83704 w 462"/>
                <a:gd name="T77" fmla="*/ 244087 h 1195"/>
                <a:gd name="T78" fmla="*/ 54841 w 462"/>
                <a:gd name="T79" fmla="*/ 219606 h 1195"/>
                <a:gd name="T80" fmla="*/ 361 w 462"/>
                <a:gd name="T81" fmla="*/ 224286 h 1195"/>
                <a:gd name="T82" fmla="*/ 62778 w 462"/>
                <a:gd name="T83" fmla="*/ 270008 h 1195"/>
                <a:gd name="T84" fmla="*/ 85869 w 462"/>
                <a:gd name="T85" fmla="*/ 264967 h 1195"/>
                <a:gd name="T86" fmla="*/ 94889 w 462"/>
                <a:gd name="T87" fmla="*/ 326169 h 1195"/>
                <a:gd name="T88" fmla="*/ 10463 w 462"/>
                <a:gd name="T89" fmla="*/ 319329 h 1195"/>
                <a:gd name="T90" fmla="*/ 51594 w 462"/>
                <a:gd name="T91" fmla="*/ 356050 h 1195"/>
                <a:gd name="T92" fmla="*/ 101744 w 462"/>
                <a:gd name="T93" fmla="*/ 348850 h 1195"/>
                <a:gd name="T94" fmla="*/ 107156 w 462"/>
                <a:gd name="T95" fmla="*/ 348850 h 1195"/>
                <a:gd name="T96" fmla="*/ 117619 w 462"/>
                <a:gd name="T97" fmla="*/ 350650 h 1195"/>
                <a:gd name="T98" fmla="*/ 165965 w 462"/>
                <a:gd name="T99" fmla="*/ 295208 h 119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462" h="1195">
                  <a:moveTo>
                    <a:pt x="389" y="938"/>
                  </a:moveTo>
                  <a:lnTo>
                    <a:pt x="389" y="938"/>
                  </a:lnTo>
                  <a:cubicBezTo>
                    <a:pt x="361" y="961"/>
                    <a:pt x="327" y="963"/>
                    <a:pt x="308" y="958"/>
                  </a:cubicBezTo>
                  <a:cubicBezTo>
                    <a:pt x="299" y="956"/>
                    <a:pt x="293" y="952"/>
                    <a:pt x="292" y="949"/>
                  </a:cubicBezTo>
                  <a:cubicBezTo>
                    <a:pt x="287" y="937"/>
                    <a:pt x="305" y="868"/>
                    <a:pt x="349" y="833"/>
                  </a:cubicBezTo>
                  <a:cubicBezTo>
                    <a:pt x="366" y="820"/>
                    <a:pt x="386" y="815"/>
                    <a:pt x="403" y="815"/>
                  </a:cubicBezTo>
                  <a:cubicBezTo>
                    <a:pt x="421" y="815"/>
                    <a:pt x="437" y="820"/>
                    <a:pt x="445" y="823"/>
                  </a:cubicBezTo>
                  <a:cubicBezTo>
                    <a:pt x="442" y="842"/>
                    <a:pt x="426" y="908"/>
                    <a:pt x="389" y="938"/>
                  </a:cubicBezTo>
                  <a:close/>
                  <a:moveTo>
                    <a:pt x="277" y="954"/>
                  </a:moveTo>
                  <a:lnTo>
                    <a:pt x="277" y="954"/>
                  </a:lnTo>
                  <a:cubicBezTo>
                    <a:pt x="274" y="965"/>
                    <a:pt x="214" y="993"/>
                    <a:pt x="147" y="976"/>
                  </a:cubicBezTo>
                  <a:cubicBezTo>
                    <a:pt x="94" y="961"/>
                    <a:pt x="59" y="910"/>
                    <a:pt x="48" y="892"/>
                  </a:cubicBezTo>
                  <a:cubicBezTo>
                    <a:pt x="66" y="883"/>
                    <a:pt x="122" y="857"/>
                    <a:pt x="175" y="871"/>
                  </a:cubicBezTo>
                  <a:cubicBezTo>
                    <a:pt x="242" y="889"/>
                    <a:pt x="280" y="944"/>
                    <a:pt x="277" y="954"/>
                  </a:cubicBezTo>
                  <a:close/>
                  <a:moveTo>
                    <a:pt x="234" y="721"/>
                  </a:moveTo>
                  <a:lnTo>
                    <a:pt x="234" y="721"/>
                  </a:lnTo>
                  <a:cubicBezTo>
                    <a:pt x="233" y="725"/>
                    <a:pt x="217" y="733"/>
                    <a:pt x="190" y="736"/>
                  </a:cubicBezTo>
                  <a:cubicBezTo>
                    <a:pt x="173" y="738"/>
                    <a:pt x="138" y="738"/>
                    <a:pt x="103" y="722"/>
                  </a:cubicBezTo>
                  <a:cubicBezTo>
                    <a:pt x="52" y="699"/>
                    <a:pt x="25" y="643"/>
                    <a:pt x="17" y="624"/>
                  </a:cubicBezTo>
                  <a:cubicBezTo>
                    <a:pt x="37" y="618"/>
                    <a:pt x="96" y="600"/>
                    <a:pt x="146" y="623"/>
                  </a:cubicBezTo>
                  <a:cubicBezTo>
                    <a:pt x="183" y="639"/>
                    <a:pt x="206" y="666"/>
                    <a:pt x="216" y="680"/>
                  </a:cubicBezTo>
                  <a:cubicBezTo>
                    <a:pt x="232" y="702"/>
                    <a:pt x="236" y="718"/>
                    <a:pt x="234" y="721"/>
                  </a:cubicBezTo>
                  <a:close/>
                  <a:moveTo>
                    <a:pt x="94" y="456"/>
                  </a:moveTo>
                  <a:lnTo>
                    <a:pt x="94" y="456"/>
                  </a:lnTo>
                  <a:cubicBezTo>
                    <a:pt x="49" y="425"/>
                    <a:pt x="33" y="365"/>
                    <a:pt x="28" y="345"/>
                  </a:cubicBezTo>
                  <a:cubicBezTo>
                    <a:pt x="48" y="342"/>
                    <a:pt x="110" y="336"/>
                    <a:pt x="156" y="366"/>
                  </a:cubicBezTo>
                  <a:cubicBezTo>
                    <a:pt x="189" y="389"/>
                    <a:pt x="206" y="419"/>
                    <a:pt x="214" y="434"/>
                  </a:cubicBezTo>
                  <a:cubicBezTo>
                    <a:pt x="226" y="459"/>
                    <a:pt x="226" y="476"/>
                    <a:pt x="224" y="479"/>
                  </a:cubicBezTo>
                  <a:cubicBezTo>
                    <a:pt x="218" y="488"/>
                    <a:pt x="151" y="495"/>
                    <a:pt x="94" y="456"/>
                  </a:cubicBezTo>
                  <a:close/>
                  <a:moveTo>
                    <a:pt x="249" y="124"/>
                  </a:moveTo>
                  <a:lnTo>
                    <a:pt x="249" y="124"/>
                  </a:lnTo>
                  <a:cubicBezTo>
                    <a:pt x="260" y="70"/>
                    <a:pt x="308" y="31"/>
                    <a:pt x="324" y="20"/>
                  </a:cubicBezTo>
                  <a:cubicBezTo>
                    <a:pt x="335" y="37"/>
                    <a:pt x="366" y="91"/>
                    <a:pt x="356" y="145"/>
                  </a:cubicBezTo>
                  <a:cubicBezTo>
                    <a:pt x="342" y="212"/>
                    <a:pt x="291" y="255"/>
                    <a:pt x="280" y="253"/>
                  </a:cubicBezTo>
                  <a:cubicBezTo>
                    <a:pt x="268" y="250"/>
                    <a:pt x="236" y="192"/>
                    <a:pt x="249" y="124"/>
                  </a:cubicBezTo>
                  <a:close/>
                  <a:moveTo>
                    <a:pt x="339" y="390"/>
                  </a:moveTo>
                  <a:lnTo>
                    <a:pt x="339" y="390"/>
                  </a:lnTo>
                  <a:cubicBezTo>
                    <a:pt x="349" y="387"/>
                    <a:pt x="359" y="386"/>
                    <a:pt x="368" y="386"/>
                  </a:cubicBezTo>
                  <a:cubicBezTo>
                    <a:pt x="399" y="386"/>
                    <a:pt x="425" y="403"/>
                    <a:pt x="435" y="410"/>
                  </a:cubicBezTo>
                  <a:cubicBezTo>
                    <a:pt x="424" y="427"/>
                    <a:pt x="384" y="483"/>
                    <a:pt x="337" y="499"/>
                  </a:cubicBezTo>
                  <a:cubicBezTo>
                    <a:pt x="300" y="512"/>
                    <a:pt x="266" y="505"/>
                    <a:pt x="248" y="492"/>
                  </a:cubicBezTo>
                  <a:cubicBezTo>
                    <a:pt x="245" y="490"/>
                    <a:pt x="242" y="488"/>
                    <a:pt x="241" y="485"/>
                  </a:cubicBezTo>
                  <a:cubicBezTo>
                    <a:pt x="241" y="481"/>
                    <a:pt x="242" y="477"/>
                    <a:pt x="242" y="473"/>
                  </a:cubicBezTo>
                  <a:cubicBezTo>
                    <a:pt x="252" y="453"/>
                    <a:pt x="289" y="408"/>
                    <a:pt x="339" y="390"/>
                  </a:cubicBezTo>
                  <a:close/>
                  <a:moveTo>
                    <a:pt x="330" y="607"/>
                  </a:moveTo>
                  <a:lnTo>
                    <a:pt x="330" y="607"/>
                  </a:lnTo>
                  <a:cubicBezTo>
                    <a:pt x="345" y="599"/>
                    <a:pt x="361" y="596"/>
                    <a:pt x="374" y="596"/>
                  </a:cubicBezTo>
                  <a:cubicBezTo>
                    <a:pt x="398" y="596"/>
                    <a:pt x="419" y="604"/>
                    <a:pt x="428" y="609"/>
                  </a:cubicBezTo>
                  <a:cubicBezTo>
                    <a:pt x="420" y="628"/>
                    <a:pt x="391" y="690"/>
                    <a:pt x="348" y="714"/>
                  </a:cubicBezTo>
                  <a:cubicBezTo>
                    <a:pt x="314" y="733"/>
                    <a:pt x="279" y="732"/>
                    <a:pt x="259" y="724"/>
                  </a:cubicBezTo>
                  <a:cubicBezTo>
                    <a:pt x="255" y="721"/>
                    <a:pt x="252" y="719"/>
                    <a:pt x="250" y="717"/>
                  </a:cubicBezTo>
                  <a:cubicBezTo>
                    <a:pt x="250" y="714"/>
                    <a:pt x="249" y="710"/>
                    <a:pt x="248" y="707"/>
                  </a:cubicBezTo>
                  <a:cubicBezTo>
                    <a:pt x="254" y="686"/>
                    <a:pt x="283" y="633"/>
                    <a:pt x="330" y="607"/>
                  </a:cubicBezTo>
                  <a:close/>
                  <a:moveTo>
                    <a:pt x="456" y="812"/>
                  </a:moveTo>
                  <a:lnTo>
                    <a:pt x="456" y="812"/>
                  </a:lnTo>
                  <a:cubicBezTo>
                    <a:pt x="453" y="811"/>
                    <a:pt x="389" y="783"/>
                    <a:pt x="340" y="822"/>
                  </a:cubicBezTo>
                  <a:cubicBezTo>
                    <a:pt x="311" y="845"/>
                    <a:pt x="292" y="881"/>
                    <a:pt x="283" y="911"/>
                  </a:cubicBezTo>
                  <a:cubicBezTo>
                    <a:pt x="271" y="856"/>
                    <a:pt x="260" y="797"/>
                    <a:pt x="252" y="735"/>
                  </a:cubicBezTo>
                  <a:cubicBezTo>
                    <a:pt x="253" y="736"/>
                    <a:pt x="253" y="736"/>
                    <a:pt x="253" y="736"/>
                  </a:cubicBezTo>
                  <a:cubicBezTo>
                    <a:pt x="263" y="741"/>
                    <a:pt x="276" y="744"/>
                    <a:pt x="291" y="744"/>
                  </a:cubicBezTo>
                  <a:cubicBezTo>
                    <a:pt x="310" y="744"/>
                    <a:pt x="332" y="739"/>
                    <a:pt x="354" y="727"/>
                  </a:cubicBezTo>
                  <a:cubicBezTo>
                    <a:pt x="410" y="696"/>
                    <a:pt x="442" y="612"/>
                    <a:pt x="443" y="609"/>
                  </a:cubicBezTo>
                  <a:lnTo>
                    <a:pt x="445" y="603"/>
                  </a:lnTo>
                  <a:lnTo>
                    <a:pt x="441" y="600"/>
                  </a:lnTo>
                  <a:cubicBezTo>
                    <a:pt x="438" y="598"/>
                    <a:pt x="381" y="563"/>
                    <a:pt x="323" y="594"/>
                  </a:cubicBezTo>
                  <a:cubicBezTo>
                    <a:pt x="289" y="614"/>
                    <a:pt x="261" y="649"/>
                    <a:pt x="246" y="678"/>
                  </a:cubicBezTo>
                  <a:cubicBezTo>
                    <a:pt x="241" y="620"/>
                    <a:pt x="238" y="561"/>
                    <a:pt x="240" y="503"/>
                  </a:cubicBezTo>
                  <a:cubicBezTo>
                    <a:pt x="241" y="504"/>
                    <a:pt x="241" y="504"/>
                    <a:pt x="241" y="504"/>
                  </a:cubicBezTo>
                  <a:cubicBezTo>
                    <a:pt x="253" y="513"/>
                    <a:pt x="274" y="520"/>
                    <a:pt x="298" y="520"/>
                  </a:cubicBezTo>
                  <a:cubicBezTo>
                    <a:pt x="311" y="520"/>
                    <a:pt x="326" y="518"/>
                    <a:pt x="341" y="513"/>
                  </a:cubicBezTo>
                  <a:cubicBezTo>
                    <a:pt x="402" y="492"/>
                    <a:pt x="448" y="415"/>
                    <a:pt x="450" y="412"/>
                  </a:cubicBezTo>
                  <a:lnTo>
                    <a:pt x="453" y="407"/>
                  </a:lnTo>
                  <a:lnTo>
                    <a:pt x="449" y="403"/>
                  </a:lnTo>
                  <a:cubicBezTo>
                    <a:pt x="447" y="401"/>
                    <a:pt x="397" y="356"/>
                    <a:pt x="335" y="377"/>
                  </a:cubicBezTo>
                  <a:cubicBezTo>
                    <a:pt x="298" y="390"/>
                    <a:pt x="264" y="419"/>
                    <a:pt x="244" y="444"/>
                  </a:cubicBezTo>
                  <a:cubicBezTo>
                    <a:pt x="250" y="382"/>
                    <a:pt x="262" y="322"/>
                    <a:pt x="282" y="266"/>
                  </a:cubicBezTo>
                  <a:cubicBezTo>
                    <a:pt x="296" y="264"/>
                    <a:pt x="315" y="249"/>
                    <a:pt x="327" y="234"/>
                  </a:cubicBezTo>
                  <a:cubicBezTo>
                    <a:pt x="339" y="220"/>
                    <a:pt x="361" y="190"/>
                    <a:pt x="369" y="147"/>
                  </a:cubicBezTo>
                  <a:cubicBezTo>
                    <a:pt x="382" y="77"/>
                    <a:pt x="334" y="9"/>
                    <a:pt x="332" y="6"/>
                  </a:cubicBezTo>
                  <a:lnTo>
                    <a:pt x="328" y="0"/>
                  </a:lnTo>
                  <a:lnTo>
                    <a:pt x="323" y="4"/>
                  </a:lnTo>
                  <a:cubicBezTo>
                    <a:pt x="319" y="6"/>
                    <a:pt x="249" y="50"/>
                    <a:pt x="236" y="122"/>
                  </a:cubicBezTo>
                  <a:cubicBezTo>
                    <a:pt x="224" y="184"/>
                    <a:pt x="248" y="246"/>
                    <a:pt x="269" y="262"/>
                  </a:cubicBezTo>
                  <a:cubicBezTo>
                    <a:pt x="249" y="318"/>
                    <a:pt x="237" y="377"/>
                    <a:pt x="231" y="438"/>
                  </a:cubicBezTo>
                  <a:cubicBezTo>
                    <a:pt x="230" y="435"/>
                    <a:pt x="228" y="431"/>
                    <a:pt x="226" y="428"/>
                  </a:cubicBezTo>
                  <a:cubicBezTo>
                    <a:pt x="218" y="412"/>
                    <a:pt x="199" y="379"/>
                    <a:pt x="163" y="355"/>
                  </a:cubicBezTo>
                  <a:cubicBezTo>
                    <a:pt x="104" y="314"/>
                    <a:pt x="22" y="332"/>
                    <a:pt x="19" y="333"/>
                  </a:cubicBezTo>
                  <a:lnTo>
                    <a:pt x="12" y="334"/>
                  </a:lnTo>
                  <a:lnTo>
                    <a:pt x="13" y="341"/>
                  </a:lnTo>
                  <a:cubicBezTo>
                    <a:pt x="14" y="344"/>
                    <a:pt x="27" y="426"/>
                    <a:pt x="87" y="467"/>
                  </a:cubicBezTo>
                  <a:cubicBezTo>
                    <a:pt x="121" y="491"/>
                    <a:pt x="161" y="500"/>
                    <a:pt x="191" y="500"/>
                  </a:cubicBezTo>
                  <a:cubicBezTo>
                    <a:pt x="206" y="500"/>
                    <a:pt x="219" y="497"/>
                    <a:pt x="226" y="494"/>
                  </a:cubicBezTo>
                  <a:cubicBezTo>
                    <a:pt x="224" y="555"/>
                    <a:pt x="226" y="617"/>
                    <a:pt x="232" y="678"/>
                  </a:cubicBezTo>
                  <a:cubicBezTo>
                    <a:pt x="230" y="675"/>
                    <a:pt x="229" y="673"/>
                    <a:pt x="227" y="671"/>
                  </a:cubicBezTo>
                  <a:cubicBezTo>
                    <a:pt x="216" y="656"/>
                    <a:pt x="192" y="628"/>
                    <a:pt x="152" y="610"/>
                  </a:cubicBezTo>
                  <a:cubicBezTo>
                    <a:pt x="86" y="581"/>
                    <a:pt x="9" y="612"/>
                    <a:pt x="6" y="614"/>
                  </a:cubicBezTo>
                  <a:lnTo>
                    <a:pt x="0" y="616"/>
                  </a:lnTo>
                  <a:lnTo>
                    <a:pt x="1" y="623"/>
                  </a:lnTo>
                  <a:cubicBezTo>
                    <a:pt x="3" y="626"/>
                    <a:pt x="30" y="705"/>
                    <a:pt x="96" y="735"/>
                  </a:cubicBezTo>
                  <a:cubicBezTo>
                    <a:pt x="126" y="748"/>
                    <a:pt x="154" y="750"/>
                    <a:pt x="174" y="750"/>
                  </a:cubicBezTo>
                  <a:cubicBezTo>
                    <a:pt x="181" y="750"/>
                    <a:pt x="187" y="750"/>
                    <a:pt x="192" y="750"/>
                  </a:cubicBezTo>
                  <a:cubicBezTo>
                    <a:pt x="208" y="748"/>
                    <a:pt x="227" y="744"/>
                    <a:pt x="238" y="736"/>
                  </a:cubicBezTo>
                  <a:cubicBezTo>
                    <a:pt x="246" y="798"/>
                    <a:pt x="257" y="858"/>
                    <a:pt x="269" y="913"/>
                  </a:cubicBezTo>
                  <a:cubicBezTo>
                    <a:pt x="267" y="910"/>
                    <a:pt x="265" y="908"/>
                    <a:pt x="263" y="906"/>
                  </a:cubicBezTo>
                  <a:cubicBezTo>
                    <a:pt x="249" y="892"/>
                    <a:pt x="220" y="869"/>
                    <a:pt x="179" y="858"/>
                  </a:cubicBezTo>
                  <a:cubicBezTo>
                    <a:pt x="109" y="839"/>
                    <a:pt x="37" y="882"/>
                    <a:pt x="35" y="884"/>
                  </a:cubicBezTo>
                  <a:lnTo>
                    <a:pt x="29" y="887"/>
                  </a:lnTo>
                  <a:lnTo>
                    <a:pt x="32" y="893"/>
                  </a:lnTo>
                  <a:cubicBezTo>
                    <a:pt x="34" y="897"/>
                    <a:pt x="74" y="970"/>
                    <a:pt x="143" y="989"/>
                  </a:cubicBezTo>
                  <a:cubicBezTo>
                    <a:pt x="160" y="993"/>
                    <a:pt x="176" y="995"/>
                    <a:pt x="191" y="995"/>
                  </a:cubicBezTo>
                  <a:cubicBezTo>
                    <a:pt x="231" y="995"/>
                    <a:pt x="266" y="983"/>
                    <a:pt x="282" y="969"/>
                  </a:cubicBezTo>
                  <a:cubicBezTo>
                    <a:pt x="315" y="1100"/>
                    <a:pt x="349" y="1191"/>
                    <a:pt x="350" y="1194"/>
                  </a:cubicBezTo>
                  <a:lnTo>
                    <a:pt x="363" y="1189"/>
                  </a:lnTo>
                  <a:cubicBezTo>
                    <a:pt x="362" y="1186"/>
                    <a:pt x="329" y="1098"/>
                    <a:pt x="297" y="969"/>
                  </a:cubicBezTo>
                  <a:cubicBezTo>
                    <a:pt x="299" y="971"/>
                    <a:pt x="302" y="971"/>
                    <a:pt x="305" y="972"/>
                  </a:cubicBezTo>
                  <a:cubicBezTo>
                    <a:pt x="311" y="974"/>
                    <a:pt x="318" y="974"/>
                    <a:pt x="326" y="974"/>
                  </a:cubicBezTo>
                  <a:cubicBezTo>
                    <a:pt x="348" y="974"/>
                    <a:pt x="374" y="968"/>
                    <a:pt x="398" y="949"/>
                  </a:cubicBezTo>
                  <a:cubicBezTo>
                    <a:pt x="446" y="910"/>
                    <a:pt x="460" y="823"/>
                    <a:pt x="460" y="820"/>
                  </a:cubicBezTo>
                  <a:lnTo>
                    <a:pt x="461" y="814"/>
                  </a:lnTo>
                  <a:lnTo>
                    <a:pt x="456" y="8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66" name="Freeform 66">
              <a:extLst>
                <a:ext uri="{FF2B5EF4-FFF2-40B4-BE49-F238E27FC236}">
                  <a16:creationId xmlns:a16="http://schemas.microsoft.com/office/drawing/2014/main" id="{1A282A69-39ED-E780-6075-3689588510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02369" y="7099693"/>
              <a:ext cx="894129" cy="1377505"/>
            </a:xfrm>
            <a:custGeom>
              <a:avLst/>
              <a:gdLst>
                <a:gd name="connsiteX0" fmla="*/ 834591 w 894129"/>
                <a:gd name="connsiteY0" fmla="*/ 0 h 1377505"/>
                <a:gd name="connsiteX1" fmla="*/ 860639 w 894129"/>
                <a:gd name="connsiteY1" fmla="*/ 0 h 1377505"/>
                <a:gd name="connsiteX2" fmla="*/ 892889 w 894129"/>
                <a:gd name="connsiteY2" fmla="*/ 444196 h 1377505"/>
                <a:gd name="connsiteX3" fmla="*/ 894129 w 894129"/>
                <a:gd name="connsiteY3" fmla="*/ 467903 h 1377505"/>
                <a:gd name="connsiteX4" fmla="*/ 870562 w 894129"/>
                <a:gd name="connsiteY4" fmla="*/ 471646 h 1377505"/>
                <a:gd name="connsiteX5" fmla="*/ 742803 w 894129"/>
                <a:gd name="connsiteY5" fmla="*/ 492858 h 1377505"/>
                <a:gd name="connsiteX6" fmla="*/ 784976 w 894129"/>
                <a:gd name="connsiteY6" fmla="*/ 641339 h 1377505"/>
                <a:gd name="connsiteX7" fmla="*/ 787457 w 894129"/>
                <a:gd name="connsiteY7" fmla="*/ 655064 h 1377505"/>
                <a:gd name="connsiteX8" fmla="*/ 778774 w 894129"/>
                <a:gd name="connsiteY8" fmla="*/ 665046 h 1377505"/>
                <a:gd name="connsiteX9" fmla="*/ 643573 w 894129"/>
                <a:gd name="connsiteY9" fmla="*/ 814775 h 1377505"/>
                <a:gd name="connsiteX10" fmla="*/ 572872 w 894129"/>
                <a:gd name="connsiteY10" fmla="*/ 1332587 h 1377505"/>
                <a:gd name="connsiteX11" fmla="*/ 554266 w 894129"/>
                <a:gd name="connsiteY11" fmla="*/ 1377505 h 1377505"/>
                <a:gd name="connsiteX12" fmla="*/ 549305 w 894129"/>
                <a:gd name="connsiteY12" fmla="*/ 1322605 h 1377505"/>
                <a:gd name="connsiteX13" fmla="*/ 617525 w 894129"/>
                <a:gd name="connsiteY13" fmla="*/ 804793 h 1377505"/>
                <a:gd name="connsiteX14" fmla="*/ 758928 w 894129"/>
                <a:gd name="connsiteY14" fmla="*/ 647577 h 1377505"/>
                <a:gd name="connsiteX15" fmla="*/ 709313 w 894129"/>
                <a:gd name="connsiteY15" fmla="*/ 471646 h 1377505"/>
                <a:gd name="connsiteX16" fmla="*/ 866840 w 894129"/>
                <a:gd name="connsiteY16" fmla="*/ 445444 h 1377505"/>
                <a:gd name="connsiteX17" fmla="*/ 33632 w 894129"/>
                <a:gd name="connsiteY17" fmla="*/ 0 h 1377505"/>
                <a:gd name="connsiteX18" fmla="*/ 59791 w 894129"/>
                <a:gd name="connsiteY18" fmla="*/ 0 h 1377505"/>
                <a:gd name="connsiteX19" fmla="*/ 27404 w 894129"/>
                <a:gd name="connsiteY19" fmla="*/ 445194 h 1377505"/>
                <a:gd name="connsiteX20" fmla="*/ 185601 w 894129"/>
                <a:gd name="connsiteY20" fmla="*/ 471382 h 1377505"/>
                <a:gd name="connsiteX21" fmla="*/ 135775 w 894129"/>
                <a:gd name="connsiteY21" fmla="*/ 647215 h 1377505"/>
                <a:gd name="connsiteX22" fmla="*/ 277778 w 894129"/>
                <a:gd name="connsiteY22" fmla="*/ 804342 h 1377505"/>
                <a:gd name="connsiteX23" fmla="*/ 333832 w 894129"/>
                <a:gd name="connsiteY23" fmla="*/ 1289441 h 1377505"/>
                <a:gd name="connsiteX24" fmla="*/ 327604 w 894129"/>
                <a:gd name="connsiteY24" fmla="*/ 1355534 h 1377505"/>
                <a:gd name="connsiteX25" fmla="*/ 308919 w 894129"/>
                <a:gd name="connsiteY25" fmla="*/ 1298170 h 1377505"/>
                <a:gd name="connsiteX26" fmla="*/ 251620 w 894129"/>
                <a:gd name="connsiteY26" fmla="*/ 814318 h 1377505"/>
                <a:gd name="connsiteX27" fmla="*/ 115845 w 894129"/>
                <a:gd name="connsiteY27" fmla="*/ 664673 h 1377505"/>
                <a:gd name="connsiteX28" fmla="*/ 105880 w 894129"/>
                <a:gd name="connsiteY28" fmla="*/ 654697 h 1377505"/>
                <a:gd name="connsiteX29" fmla="*/ 109617 w 894129"/>
                <a:gd name="connsiteY29" fmla="*/ 640979 h 1377505"/>
                <a:gd name="connsiteX30" fmla="*/ 151968 w 894129"/>
                <a:gd name="connsiteY30" fmla="*/ 492582 h 1377505"/>
                <a:gd name="connsiteX31" fmla="*/ 22422 w 894129"/>
                <a:gd name="connsiteY31" fmla="*/ 471382 h 1377505"/>
                <a:gd name="connsiteX32" fmla="*/ 0 w 894129"/>
                <a:gd name="connsiteY32" fmla="*/ 467641 h 1377505"/>
                <a:gd name="connsiteX33" fmla="*/ 1246 w 894129"/>
                <a:gd name="connsiteY33" fmla="*/ 443947 h 1377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94129" h="1377505">
                  <a:moveTo>
                    <a:pt x="834591" y="0"/>
                  </a:moveTo>
                  <a:lnTo>
                    <a:pt x="860639" y="0"/>
                  </a:lnTo>
                  <a:lnTo>
                    <a:pt x="892889" y="444196"/>
                  </a:lnTo>
                  <a:lnTo>
                    <a:pt x="894129" y="467903"/>
                  </a:lnTo>
                  <a:lnTo>
                    <a:pt x="870562" y="471646"/>
                  </a:lnTo>
                  <a:lnTo>
                    <a:pt x="742803" y="492858"/>
                  </a:lnTo>
                  <a:lnTo>
                    <a:pt x="784976" y="641339"/>
                  </a:lnTo>
                  <a:lnTo>
                    <a:pt x="787457" y="655064"/>
                  </a:lnTo>
                  <a:lnTo>
                    <a:pt x="778774" y="665046"/>
                  </a:lnTo>
                  <a:lnTo>
                    <a:pt x="643573" y="814775"/>
                  </a:lnTo>
                  <a:cubicBezTo>
                    <a:pt x="643573" y="875914"/>
                    <a:pt x="638612" y="1177867"/>
                    <a:pt x="572872" y="1332587"/>
                  </a:cubicBezTo>
                  <a:lnTo>
                    <a:pt x="554266" y="1377505"/>
                  </a:lnTo>
                  <a:lnTo>
                    <a:pt x="549305" y="1322605"/>
                  </a:lnTo>
                  <a:cubicBezTo>
                    <a:pt x="618766" y="1155408"/>
                    <a:pt x="617525" y="804793"/>
                    <a:pt x="617525" y="804793"/>
                  </a:cubicBezTo>
                  <a:lnTo>
                    <a:pt x="758928" y="647577"/>
                  </a:lnTo>
                  <a:lnTo>
                    <a:pt x="709313" y="471646"/>
                  </a:lnTo>
                  <a:lnTo>
                    <a:pt x="866840" y="445444"/>
                  </a:lnTo>
                  <a:close/>
                  <a:moveTo>
                    <a:pt x="33632" y="0"/>
                  </a:moveTo>
                  <a:lnTo>
                    <a:pt x="59791" y="0"/>
                  </a:lnTo>
                  <a:lnTo>
                    <a:pt x="27404" y="445194"/>
                  </a:lnTo>
                  <a:lnTo>
                    <a:pt x="185601" y="471382"/>
                  </a:lnTo>
                  <a:lnTo>
                    <a:pt x="135775" y="647215"/>
                  </a:lnTo>
                  <a:lnTo>
                    <a:pt x="277778" y="804342"/>
                  </a:lnTo>
                  <a:cubicBezTo>
                    <a:pt x="277778" y="804342"/>
                    <a:pt x="276533" y="1113608"/>
                    <a:pt x="333832" y="1289441"/>
                  </a:cubicBezTo>
                  <a:lnTo>
                    <a:pt x="327604" y="1355534"/>
                  </a:lnTo>
                  <a:lnTo>
                    <a:pt x="308919" y="1298170"/>
                  </a:lnTo>
                  <a:cubicBezTo>
                    <a:pt x="255357" y="1136055"/>
                    <a:pt x="251620" y="870435"/>
                    <a:pt x="251620" y="814318"/>
                  </a:cubicBezTo>
                  <a:lnTo>
                    <a:pt x="115845" y="664673"/>
                  </a:lnTo>
                  <a:lnTo>
                    <a:pt x="105880" y="654697"/>
                  </a:lnTo>
                  <a:lnTo>
                    <a:pt x="109617" y="640979"/>
                  </a:lnTo>
                  <a:lnTo>
                    <a:pt x="151968" y="492582"/>
                  </a:lnTo>
                  <a:lnTo>
                    <a:pt x="22422" y="471382"/>
                  </a:lnTo>
                  <a:lnTo>
                    <a:pt x="0" y="467641"/>
                  </a:lnTo>
                  <a:lnTo>
                    <a:pt x="1246" y="443947"/>
                  </a:lnTo>
                  <a:close/>
                </a:path>
              </a:pathLst>
            </a:custGeom>
            <a:solidFill>
              <a:srgbClr val="DBD9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67" name="Freeform 67">
              <a:extLst>
                <a:ext uri="{FF2B5EF4-FFF2-40B4-BE49-F238E27FC236}">
                  <a16:creationId xmlns:a16="http://schemas.microsoft.com/office/drawing/2014/main" id="{3250A8D7-4251-F277-1070-6754577663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29837" y="6995325"/>
              <a:ext cx="745821" cy="1080885"/>
            </a:xfrm>
            <a:custGeom>
              <a:avLst/>
              <a:gdLst>
                <a:gd name="connsiteX0" fmla="*/ 565782 w 745821"/>
                <a:gd name="connsiteY0" fmla="*/ 0 h 1080885"/>
                <a:gd name="connsiteX1" fmla="*/ 745821 w 745821"/>
                <a:gd name="connsiteY1" fmla="*/ 180282 h 1080885"/>
                <a:gd name="connsiteX2" fmla="*/ 745821 w 745821"/>
                <a:gd name="connsiteY2" fmla="*/ 668908 h 1080885"/>
                <a:gd name="connsiteX3" fmla="*/ 727324 w 745821"/>
                <a:gd name="connsiteY3" fmla="*/ 668908 h 1080885"/>
                <a:gd name="connsiteX4" fmla="*/ 727324 w 745821"/>
                <a:gd name="connsiteY4" fmla="*/ 180282 h 1080885"/>
                <a:gd name="connsiteX5" fmla="*/ 565782 w 745821"/>
                <a:gd name="connsiteY5" fmla="*/ 17407 h 1080885"/>
                <a:gd name="connsiteX6" fmla="*/ 289886 w 745821"/>
                <a:gd name="connsiteY6" fmla="*/ 0 h 1080885"/>
                <a:gd name="connsiteX7" fmla="*/ 289886 w 745821"/>
                <a:gd name="connsiteY7" fmla="*/ 17454 h 1080885"/>
                <a:gd name="connsiteX8" fmla="*/ 126903 w 745821"/>
                <a:gd name="connsiteY8" fmla="*/ 180771 h 1080885"/>
                <a:gd name="connsiteX9" fmla="*/ 126903 w 745821"/>
                <a:gd name="connsiteY9" fmla="*/ 819079 h 1080885"/>
                <a:gd name="connsiteX10" fmla="*/ 235143 w 745821"/>
                <a:gd name="connsiteY10" fmla="*/ 928789 h 1080885"/>
                <a:gd name="connsiteX11" fmla="*/ 235143 w 745821"/>
                <a:gd name="connsiteY11" fmla="*/ 1080885 h 1080885"/>
                <a:gd name="connsiteX12" fmla="*/ 217725 w 745821"/>
                <a:gd name="connsiteY12" fmla="*/ 1080885 h 1080885"/>
                <a:gd name="connsiteX13" fmla="*/ 217725 w 745821"/>
                <a:gd name="connsiteY13" fmla="*/ 928789 h 1080885"/>
                <a:gd name="connsiteX14" fmla="*/ 125659 w 745821"/>
                <a:gd name="connsiteY14" fmla="*/ 836533 h 1080885"/>
                <a:gd name="connsiteX15" fmla="*/ 109485 w 745821"/>
                <a:gd name="connsiteY15" fmla="*/ 836533 h 1080885"/>
                <a:gd name="connsiteX16" fmla="*/ 18662 w 745821"/>
                <a:gd name="connsiteY16" fmla="*/ 928789 h 1080885"/>
                <a:gd name="connsiteX17" fmla="*/ 18662 w 745821"/>
                <a:gd name="connsiteY17" fmla="*/ 1080885 h 1080885"/>
                <a:gd name="connsiteX18" fmla="*/ 0 w 745821"/>
                <a:gd name="connsiteY18" fmla="*/ 1080885 h 1080885"/>
                <a:gd name="connsiteX19" fmla="*/ 0 w 745821"/>
                <a:gd name="connsiteY19" fmla="*/ 928789 h 1080885"/>
                <a:gd name="connsiteX20" fmla="*/ 108241 w 745821"/>
                <a:gd name="connsiteY20" fmla="*/ 819079 h 1080885"/>
                <a:gd name="connsiteX21" fmla="*/ 108241 w 745821"/>
                <a:gd name="connsiteY21" fmla="*/ 180771 h 1080885"/>
                <a:gd name="connsiteX22" fmla="*/ 289886 w 745821"/>
                <a:gd name="connsiteY22" fmla="*/ 0 h 1080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45821" h="1080885">
                  <a:moveTo>
                    <a:pt x="565782" y="0"/>
                  </a:moveTo>
                  <a:cubicBezTo>
                    <a:pt x="664433" y="0"/>
                    <a:pt x="745821" y="80816"/>
                    <a:pt x="745821" y="180282"/>
                  </a:cubicBezTo>
                  <a:lnTo>
                    <a:pt x="745821" y="668908"/>
                  </a:lnTo>
                  <a:lnTo>
                    <a:pt x="727324" y="668908"/>
                  </a:lnTo>
                  <a:lnTo>
                    <a:pt x="727324" y="180282"/>
                  </a:lnTo>
                  <a:cubicBezTo>
                    <a:pt x="727324" y="90763"/>
                    <a:pt x="654568" y="17407"/>
                    <a:pt x="565782" y="17407"/>
                  </a:cubicBezTo>
                  <a:close/>
                  <a:moveTo>
                    <a:pt x="289886" y="0"/>
                  </a:moveTo>
                  <a:lnTo>
                    <a:pt x="289886" y="17454"/>
                  </a:lnTo>
                  <a:cubicBezTo>
                    <a:pt x="200307" y="17454"/>
                    <a:pt x="126903" y="91009"/>
                    <a:pt x="126903" y="180771"/>
                  </a:cubicBezTo>
                  <a:lnTo>
                    <a:pt x="126903" y="819079"/>
                  </a:lnTo>
                  <a:cubicBezTo>
                    <a:pt x="186622" y="820326"/>
                    <a:pt x="235143" y="868947"/>
                    <a:pt x="235143" y="928789"/>
                  </a:cubicBezTo>
                  <a:lnTo>
                    <a:pt x="235143" y="1080885"/>
                  </a:lnTo>
                  <a:lnTo>
                    <a:pt x="217725" y="1080885"/>
                  </a:lnTo>
                  <a:lnTo>
                    <a:pt x="217725" y="928789"/>
                  </a:lnTo>
                  <a:cubicBezTo>
                    <a:pt x="217725" y="877674"/>
                    <a:pt x="176669" y="836533"/>
                    <a:pt x="125659" y="836533"/>
                  </a:cubicBezTo>
                  <a:lnTo>
                    <a:pt x="109485" y="836533"/>
                  </a:lnTo>
                  <a:cubicBezTo>
                    <a:pt x="58475" y="836533"/>
                    <a:pt x="18662" y="877674"/>
                    <a:pt x="18662" y="928789"/>
                  </a:cubicBezTo>
                  <a:lnTo>
                    <a:pt x="18662" y="1080885"/>
                  </a:lnTo>
                  <a:lnTo>
                    <a:pt x="0" y="1080885"/>
                  </a:lnTo>
                  <a:lnTo>
                    <a:pt x="0" y="928789"/>
                  </a:lnTo>
                  <a:cubicBezTo>
                    <a:pt x="0" y="868947"/>
                    <a:pt x="49766" y="820326"/>
                    <a:pt x="108241" y="819079"/>
                  </a:cubicBezTo>
                  <a:lnTo>
                    <a:pt x="108241" y="180771"/>
                  </a:lnTo>
                  <a:cubicBezTo>
                    <a:pt x="108241" y="81035"/>
                    <a:pt x="190354" y="0"/>
                    <a:pt x="289886" y="0"/>
                  </a:cubicBezTo>
                  <a:close/>
                </a:path>
              </a:pathLst>
            </a:custGeom>
            <a:solidFill>
              <a:srgbClr val="69174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68" name="Freeform 68">
              <a:extLst>
                <a:ext uri="{FF2B5EF4-FFF2-40B4-BE49-F238E27FC236}">
                  <a16:creationId xmlns:a16="http://schemas.microsoft.com/office/drawing/2014/main" id="{AFFC62C5-0FE3-A931-08F9-D6B45665EC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07862" y="7544628"/>
              <a:ext cx="278858" cy="602948"/>
            </a:xfrm>
            <a:custGeom>
              <a:avLst/>
              <a:gdLst>
                <a:gd name="connsiteX0" fmla="*/ 249291 w 278858"/>
                <a:gd name="connsiteY0" fmla="*/ 521841 h 602948"/>
                <a:gd name="connsiteX1" fmla="*/ 278858 w 278858"/>
                <a:gd name="connsiteY1" fmla="*/ 563038 h 602948"/>
                <a:gd name="connsiteX2" fmla="*/ 249291 w 278858"/>
                <a:gd name="connsiteY2" fmla="*/ 602948 h 602948"/>
                <a:gd name="connsiteX3" fmla="*/ 219723 w 278858"/>
                <a:gd name="connsiteY3" fmla="*/ 563038 h 602948"/>
                <a:gd name="connsiteX4" fmla="*/ 249291 w 278858"/>
                <a:gd name="connsiteY4" fmla="*/ 521841 h 602948"/>
                <a:gd name="connsiteX5" fmla="*/ 29568 w 278858"/>
                <a:gd name="connsiteY5" fmla="*/ 521841 h 602948"/>
                <a:gd name="connsiteX6" fmla="*/ 59135 w 278858"/>
                <a:gd name="connsiteY6" fmla="*/ 563038 h 602948"/>
                <a:gd name="connsiteX7" fmla="*/ 29568 w 278858"/>
                <a:gd name="connsiteY7" fmla="*/ 602948 h 602948"/>
                <a:gd name="connsiteX8" fmla="*/ 0 w 278858"/>
                <a:gd name="connsiteY8" fmla="*/ 563038 h 602948"/>
                <a:gd name="connsiteX9" fmla="*/ 29568 w 278858"/>
                <a:gd name="connsiteY9" fmla="*/ 521841 h 602948"/>
                <a:gd name="connsiteX10" fmla="*/ 115352 w 278858"/>
                <a:gd name="connsiteY10" fmla="*/ 0 h 602948"/>
                <a:gd name="connsiteX11" fmla="*/ 163490 w 278858"/>
                <a:gd name="connsiteY11" fmla="*/ 0 h 602948"/>
                <a:gd name="connsiteX12" fmla="*/ 163490 w 278858"/>
                <a:gd name="connsiteY12" fmla="*/ 202012 h 602948"/>
                <a:gd name="connsiteX13" fmla="*/ 115352 w 278858"/>
                <a:gd name="connsiteY13" fmla="*/ 202012 h 60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8858" h="602948">
                  <a:moveTo>
                    <a:pt x="249291" y="521841"/>
                  </a:moveTo>
                  <a:cubicBezTo>
                    <a:pt x="266003" y="521841"/>
                    <a:pt x="278858" y="541152"/>
                    <a:pt x="278858" y="563038"/>
                  </a:cubicBezTo>
                  <a:cubicBezTo>
                    <a:pt x="278858" y="586212"/>
                    <a:pt x="266003" y="602948"/>
                    <a:pt x="249291" y="602948"/>
                  </a:cubicBezTo>
                  <a:cubicBezTo>
                    <a:pt x="232579" y="602948"/>
                    <a:pt x="219723" y="586212"/>
                    <a:pt x="219723" y="563038"/>
                  </a:cubicBezTo>
                  <a:cubicBezTo>
                    <a:pt x="219723" y="541152"/>
                    <a:pt x="232579" y="521841"/>
                    <a:pt x="249291" y="521841"/>
                  </a:cubicBezTo>
                  <a:close/>
                  <a:moveTo>
                    <a:pt x="29568" y="521841"/>
                  </a:moveTo>
                  <a:cubicBezTo>
                    <a:pt x="46280" y="521841"/>
                    <a:pt x="59135" y="541152"/>
                    <a:pt x="59135" y="563038"/>
                  </a:cubicBezTo>
                  <a:cubicBezTo>
                    <a:pt x="59135" y="586212"/>
                    <a:pt x="46280" y="602948"/>
                    <a:pt x="29568" y="602948"/>
                  </a:cubicBezTo>
                  <a:cubicBezTo>
                    <a:pt x="12856" y="602948"/>
                    <a:pt x="0" y="586212"/>
                    <a:pt x="0" y="563038"/>
                  </a:cubicBezTo>
                  <a:cubicBezTo>
                    <a:pt x="0" y="541152"/>
                    <a:pt x="12856" y="521841"/>
                    <a:pt x="29568" y="521841"/>
                  </a:cubicBezTo>
                  <a:close/>
                  <a:moveTo>
                    <a:pt x="115352" y="0"/>
                  </a:moveTo>
                  <a:lnTo>
                    <a:pt x="163490" y="0"/>
                  </a:lnTo>
                  <a:lnTo>
                    <a:pt x="163490" y="202012"/>
                  </a:lnTo>
                  <a:lnTo>
                    <a:pt x="115352" y="2020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69" name="Freeform 90">
              <a:extLst>
                <a:ext uri="{FF2B5EF4-FFF2-40B4-BE49-F238E27FC236}">
                  <a16:creationId xmlns:a16="http://schemas.microsoft.com/office/drawing/2014/main" id="{3879133F-3FC4-F4BD-95C3-99970DE465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20966" y="6918421"/>
              <a:ext cx="280148" cy="197750"/>
            </a:xfrm>
            <a:custGeom>
              <a:avLst/>
              <a:gdLst>
                <a:gd name="T0" fmla="*/ 80600 w 223"/>
                <a:gd name="T1" fmla="*/ 29289 h 160"/>
                <a:gd name="T2" fmla="*/ 80600 w 223"/>
                <a:gd name="T3" fmla="*/ 0 h 160"/>
                <a:gd name="T4" fmla="*/ 0 w 223"/>
                <a:gd name="T5" fmla="*/ 0 h 160"/>
                <a:gd name="T6" fmla="*/ 0 w 223"/>
                <a:gd name="T7" fmla="*/ 31075 h 160"/>
                <a:gd name="T8" fmla="*/ 0 w 223"/>
                <a:gd name="T9" fmla="*/ 31075 h 160"/>
                <a:gd name="T10" fmla="*/ 80600 w 223"/>
                <a:gd name="T11" fmla="*/ 29289 h 1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3" h="160">
                  <a:moveTo>
                    <a:pt x="222" y="82"/>
                  </a:moveTo>
                  <a:lnTo>
                    <a:pt x="222" y="0"/>
                  </a:lnTo>
                  <a:lnTo>
                    <a:pt x="0" y="0"/>
                  </a:lnTo>
                  <a:lnTo>
                    <a:pt x="0" y="87"/>
                  </a:lnTo>
                  <a:cubicBezTo>
                    <a:pt x="41" y="121"/>
                    <a:pt x="120" y="159"/>
                    <a:pt x="222" y="82"/>
                  </a:cubicBezTo>
                </a:path>
              </a:pathLst>
            </a:custGeom>
            <a:solidFill>
              <a:srgbClr val="D097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70" name="Freeform 91">
              <a:extLst>
                <a:ext uri="{FF2B5EF4-FFF2-40B4-BE49-F238E27FC236}">
                  <a16:creationId xmlns:a16="http://schemas.microsoft.com/office/drawing/2014/main" id="{852A3F97-C309-85A6-F39D-D792BD46FB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0118" y="6391088"/>
              <a:ext cx="483388" cy="615222"/>
            </a:xfrm>
            <a:custGeom>
              <a:avLst/>
              <a:gdLst>
                <a:gd name="T0" fmla="*/ 139341 w 389"/>
                <a:gd name="T1" fmla="*/ 69824 h 494"/>
                <a:gd name="T2" fmla="*/ 139341 w 389"/>
                <a:gd name="T3" fmla="*/ 69824 h 494"/>
                <a:gd name="T4" fmla="*/ 69670 w 389"/>
                <a:gd name="T5" fmla="*/ 177440 h 494"/>
                <a:gd name="T6" fmla="*/ 69670 w 389"/>
                <a:gd name="T7" fmla="*/ 177440 h 494"/>
                <a:gd name="T8" fmla="*/ 0 w 389"/>
                <a:gd name="T9" fmla="*/ 69824 h 494"/>
                <a:gd name="T10" fmla="*/ 0 w 389"/>
                <a:gd name="T11" fmla="*/ 69824 h 494"/>
                <a:gd name="T12" fmla="*/ 69670 w 389"/>
                <a:gd name="T13" fmla="*/ 0 h 494"/>
                <a:gd name="T14" fmla="*/ 69670 w 389"/>
                <a:gd name="T15" fmla="*/ 0 h 494"/>
                <a:gd name="T16" fmla="*/ 139341 w 389"/>
                <a:gd name="T17" fmla="*/ 69824 h 4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89" h="494">
                  <a:moveTo>
                    <a:pt x="388" y="194"/>
                  </a:moveTo>
                  <a:lnTo>
                    <a:pt x="388" y="194"/>
                  </a:lnTo>
                  <a:cubicBezTo>
                    <a:pt x="388" y="356"/>
                    <a:pt x="301" y="493"/>
                    <a:pt x="194" y="493"/>
                  </a:cubicBezTo>
                  <a:cubicBezTo>
                    <a:pt x="87" y="493"/>
                    <a:pt x="0" y="349"/>
                    <a:pt x="0" y="194"/>
                  </a:cubicBezTo>
                  <a:cubicBezTo>
                    <a:pt x="0" y="87"/>
                    <a:pt x="87" y="0"/>
                    <a:pt x="194" y="0"/>
                  </a:cubicBezTo>
                  <a:cubicBezTo>
                    <a:pt x="301" y="0"/>
                    <a:pt x="388" y="87"/>
                    <a:pt x="388" y="194"/>
                  </a:cubicBezTo>
                </a:path>
              </a:pathLst>
            </a:custGeom>
            <a:solidFill>
              <a:srgbClr val="F6C3C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71" name="Freeform 71">
              <a:extLst>
                <a:ext uri="{FF2B5EF4-FFF2-40B4-BE49-F238E27FC236}">
                  <a16:creationId xmlns:a16="http://schemas.microsoft.com/office/drawing/2014/main" id="{60CA32E4-A434-258C-A16F-D2987CC526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66658" y="6534698"/>
              <a:ext cx="316107" cy="91359"/>
            </a:xfrm>
            <a:custGeom>
              <a:avLst/>
              <a:gdLst>
                <a:gd name="connsiteX0" fmla="*/ 273403 w 316107"/>
                <a:gd name="connsiteY0" fmla="*/ 32167 h 91359"/>
                <a:gd name="connsiteX1" fmla="*/ 294747 w 316107"/>
                <a:gd name="connsiteY1" fmla="*/ 61763 h 91359"/>
                <a:gd name="connsiteX2" fmla="*/ 273403 w 316107"/>
                <a:gd name="connsiteY2" fmla="*/ 91359 h 91359"/>
                <a:gd name="connsiteX3" fmla="*/ 252058 w 316107"/>
                <a:gd name="connsiteY3" fmla="*/ 61763 h 91359"/>
                <a:gd name="connsiteX4" fmla="*/ 273403 w 316107"/>
                <a:gd name="connsiteY4" fmla="*/ 32167 h 91359"/>
                <a:gd name="connsiteX5" fmla="*/ 53681 w 316107"/>
                <a:gd name="connsiteY5" fmla="*/ 32167 h 91359"/>
                <a:gd name="connsiteX6" fmla="*/ 75025 w 316107"/>
                <a:gd name="connsiteY6" fmla="*/ 61763 h 91359"/>
                <a:gd name="connsiteX7" fmla="*/ 53681 w 316107"/>
                <a:gd name="connsiteY7" fmla="*/ 91359 h 91359"/>
                <a:gd name="connsiteX8" fmla="*/ 32336 w 316107"/>
                <a:gd name="connsiteY8" fmla="*/ 61763 h 91359"/>
                <a:gd name="connsiteX9" fmla="*/ 53681 w 316107"/>
                <a:gd name="connsiteY9" fmla="*/ 32167 h 91359"/>
                <a:gd name="connsiteX10" fmla="*/ 49668 w 316107"/>
                <a:gd name="connsiteY10" fmla="*/ 27 h 91359"/>
                <a:gd name="connsiteX11" fmla="*/ 87781 w 316107"/>
                <a:gd name="connsiteY11" fmla="*/ 5590 h 91359"/>
                <a:gd name="connsiteX12" fmla="*/ 90271 w 316107"/>
                <a:gd name="connsiteY12" fmla="*/ 11792 h 91359"/>
                <a:gd name="connsiteX13" fmla="*/ 85290 w 316107"/>
                <a:gd name="connsiteY13" fmla="*/ 14273 h 91359"/>
                <a:gd name="connsiteX14" fmla="*/ 6848 w 316107"/>
                <a:gd name="connsiteY14" fmla="*/ 22955 h 91359"/>
                <a:gd name="connsiteX15" fmla="*/ 4357 w 316107"/>
                <a:gd name="connsiteY15" fmla="*/ 25436 h 91359"/>
                <a:gd name="connsiteX16" fmla="*/ 1867 w 316107"/>
                <a:gd name="connsiteY16" fmla="*/ 24196 h 91359"/>
                <a:gd name="connsiteX17" fmla="*/ 1867 w 316107"/>
                <a:gd name="connsiteY17" fmla="*/ 17994 h 91359"/>
                <a:gd name="connsiteX18" fmla="*/ 49668 w 316107"/>
                <a:gd name="connsiteY18" fmla="*/ 27 h 91359"/>
                <a:gd name="connsiteX19" fmla="*/ 266265 w 316107"/>
                <a:gd name="connsiteY19" fmla="*/ 27 h 91359"/>
                <a:gd name="connsiteX20" fmla="*/ 314240 w 316107"/>
                <a:gd name="connsiteY20" fmla="*/ 17994 h 91359"/>
                <a:gd name="connsiteX21" fmla="*/ 314240 w 316107"/>
                <a:gd name="connsiteY21" fmla="*/ 24196 h 91359"/>
                <a:gd name="connsiteX22" fmla="*/ 311750 w 316107"/>
                <a:gd name="connsiteY22" fmla="*/ 25436 h 91359"/>
                <a:gd name="connsiteX23" fmla="*/ 308014 w 316107"/>
                <a:gd name="connsiteY23" fmla="*/ 22955 h 91359"/>
                <a:gd name="connsiteX24" fmla="*/ 230819 w 316107"/>
                <a:gd name="connsiteY24" fmla="*/ 14273 h 91359"/>
                <a:gd name="connsiteX25" fmla="*/ 225839 w 316107"/>
                <a:gd name="connsiteY25" fmla="*/ 11792 h 91359"/>
                <a:gd name="connsiteX26" fmla="*/ 228329 w 316107"/>
                <a:gd name="connsiteY26" fmla="*/ 5590 h 91359"/>
                <a:gd name="connsiteX27" fmla="*/ 266265 w 316107"/>
                <a:gd name="connsiteY27" fmla="*/ 27 h 91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16107" h="91359">
                  <a:moveTo>
                    <a:pt x="273403" y="32167"/>
                  </a:moveTo>
                  <a:cubicBezTo>
                    <a:pt x="284703" y="32167"/>
                    <a:pt x="294747" y="45732"/>
                    <a:pt x="294747" y="61763"/>
                  </a:cubicBezTo>
                  <a:cubicBezTo>
                    <a:pt x="294747" y="77794"/>
                    <a:pt x="284703" y="91359"/>
                    <a:pt x="273403" y="91359"/>
                  </a:cubicBezTo>
                  <a:cubicBezTo>
                    <a:pt x="262103" y="91359"/>
                    <a:pt x="252058" y="77794"/>
                    <a:pt x="252058" y="61763"/>
                  </a:cubicBezTo>
                  <a:cubicBezTo>
                    <a:pt x="252058" y="45732"/>
                    <a:pt x="262103" y="32167"/>
                    <a:pt x="273403" y="32167"/>
                  </a:cubicBezTo>
                  <a:close/>
                  <a:moveTo>
                    <a:pt x="53681" y="32167"/>
                  </a:moveTo>
                  <a:cubicBezTo>
                    <a:pt x="64981" y="32167"/>
                    <a:pt x="75025" y="45732"/>
                    <a:pt x="75025" y="61763"/>
                  </a:cubicBezTo>
                  <a:cubicBezTo>
                    <a:pt x="75025" y="77794"/>
                    <a:pt x="64981" y="91359"/>
                    <a:pt x="53681" y="91359"/>
                  </a:cubicBezTo>
                  <a:cubicBezTo>
                    <a:pt x="41125" y="91359"/>
                    <a:pt x="32336" y="77794"/>
                    <a:pt x="32336" y="61763"/>
                  </a:cubicBezTo>
                  <a:cubicBezTo>
                    <a:pt x="32336" y="45732"/>
                    <a:pt x="41125" y="32167"/>
                    <a:pt x="53681" y="32167"/>
                  </a:cubicBezTo>
                  <a:close/>
                  <a:moveTo>
                    <a:pt x="49668" y="27"/>
                  </a:moveTo>
                  <a:cubicBezTo>
                    <a:pt x="60466" y="-225"/>
                    <a:pt x="73151" y="1248"/>
                    <a:pt x="87781" y="5590"/>
                  </a:cubicBezTo>
                  <a:cubicBezTo>
                    <a:pt x="90271" y="6830"/>
                    <a:pt x="91516" y="9311"/>
                    <a:pt x="90271" y="11792"/>
                  </a:cubicBezTo>
                  <a:cubicBezTo>
                    <a:pt x="90271" y="14273"/>
                    <a:pt x="87781" y="15513"/>
                    <a:pt x="85290" y="14273"/>
                  </a:cubicBezTo>
                  <a:cubicBezTo>
                    <a:pt x="32995" y="-1853"/>
                    <a:pt x="9338" y="22955"/>
                    <a:pt x="6848" y="22955"/>
                  </a:cubicBezTo>
                  <a:cubicBezTo>
                    <a:pt x="6848" y="25436"/>
                    <a:pt x="5603" y="25436"/>
                    <a:pt x="4357" y="25436"/>
                  </a:cubicBezTo>
                  <a:cubicBezTo>
                    <a:pt x="3112" y="25436"/>
                    <a:pt x="1867" y="25436"/>
                    <a:pt x="1867" y="24196"/>
                  </a:cubicBezTo>
                  <a:cubicBezTo>
                    <a:pt x="-623" y="21715"/>
                    <a:pt x="-623" y="19234"/>
                    <a:pt x="1867" y="17994"/>
                  </a:cubicBezTo>
                  <a:cubicBezTo>
                    <a:pt x="1867" y="17063"/>
                    <a:pt x="17276" y="783"/>
                    <a:pt x="49668" y="27"/>
                  </a:cubicBezTo>
                  <a:close/>
                  <a:moveTo>
                    <a:pt x="266265" y="27"/>
                  </a:moveTo>
                  <a:cubicBezTo>
                    <a:pt x="298365" y="783"/>
                    <a:pt x="313306" y="17063"/>
                    <a:pt x="314240" y="17994"/>
                  </a:cubicBezTo>
                  <a:cubicBezTo>
                    <a:pt x="316730" y="19234"/>
                    <a:pt x="316730" y="21715"/>
                    <a:pt x="314240" y="24196"/>
                  </a:cubicBezTo>
                  <a:cubicBezTo>
                    <a:pt x="312995" y="25436"/>
                    <a:pt x="312995" y="25436"/>
                    <a:pt x="311750" y="25436"/>
                  </a:cubicBezTo>
                  <a:cubicBezTo>
                    <a:pt x="310505" y="25436"/>
                    <a:pt x="309259" y="25436"/>
                    <a:pt x="308014" y="22955"/>
                  </a:cubicBezTo>
                  <a:cubicBezTo>
                    <a:pt x="306769" y="22955"/>
                    <a:pt x="283113" y="-1853"/>
                    <a:pt x="230819" y="14273"/>
                  </a:cubicBezTo>
                  <a:cubicBezTo>
                    <a:pt x="228329" y="15513"/>
                    <a:pt x="227084" y="14273"/>
                    <a:pt x="225839" y="11792"/>
                  </a:cubicBezTo>
                  <a:cubicBezTo>
                    <a:pt x="224594" y="9311"/>
                    <a:pt x="227084" y="6830"/>
                    <a:pt x="228329" y="5590"/>
                  </a:cubicBezTo>
                  <a:cubicBezTo>
                    <a:pt x="242959" y="1248"/>
                    <a:pt x="255565" y="-225"/>
                    <a:pt x="266265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72" name="Freeform 96">
              <a:extLst>
                <a:ext uri="{FF2B5EF4-FFF2-40B4-BE49-F238E27FC236}">
                  <a16:creationId xmlns:a16="http://schemas.microsoft.com/office/drawing/2014/main" id="{D57A4890-C9DB-DD54-0DE2-19E4AADD88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08854" y="6621797"/>
              <a:ext cx="16481" cy="76903"/>
            </a:xfrm>
            <a:custGeom>
              <a:avLst/>
              <a:gdLst>
                <a:gd name="T0" fmla="*/ 1361 w 14"/>
                <a:gd name="T1" fmla="*/ 21861 h 61"/>
                <a:gd name="T2" fmla="*/ 1361 w 14"/>
                <a:gd name="T3" fmla="*/ 21861 h 61"/>
                <a:gd name="T4" fmla="*/ 1361 w 14"/>
                <a:gd name="T5" fmla="*/ 21861 h 61"/>
                <a:gd name="T6" fmla="*/ 1361 w 14"/>
                <a:gd name="T7" fmla="*/ 21861 h 61"/>
                <a:gd name="T8" fmla="*/ 340 w 14"/>
                <a:gd name="T9" fmla="*/ 20768 h 61"/>
                <a:gd name="T10" fmla="*/ 2041 w 14"/>
                <a:gd name="T11" fmla="*/ 1457 h 61"/>
                <a:gd name="T12" fmla="*/ 2041 w 14"/>
                <a:gd name="T13" fmla="*/ 1457 h 61"/>
                <a:gd name="T14" fmla="*/ 3062 w 14"/>
                <a:gd name="T15" fmla="*/ 0 h 61"/>
                <a:gd name="T16" fmla="*/ 3062 w 14"/>
                <a:gd name="T17" fmla="*/ 0 h 61"/>
                <a:gd name="T18" fmla="*/ 4083 w 14"/>
                <a:gd name="T19" fmla="*/ 1822 h 61"/>
                <a:gd name="T20" fmla="*/ 2382 w 14"/>
                <a:gd name="T21" fmla="*/ 20768 h 61"/>
                <a:gd name="T22" fmla="*/ 2382 w 14"/>
                <a:gd name="T23" fmla="*/ 20768 h 61"/>
                <a:gd name="T24" fmla="*/ 1361 w 14"/>
                <a:gd name="T25" fmla="*/ 21861 h 6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4" h="61">
                  <a:moveTo>
                    <a:pt x="4" y="60"/>
                  </a:moveTo>
                  <a:lnTo>
                    <a:pt x="4" y="60"/>
                  </a:lnTo>
                  <a:cubicBezTo>
                    <a:pt x="2" y="60"/>
                    <a:pt x="0" y="59"/>
                    <a:pt x="1" y="57"/>
                  </a:cubicBezTo>
                  <a:lnTo>
                    <a:pt x="6" y="4"/>
                  </a:lnTo>
                  <a:cubicBezTo>
                    <a:pt x="6" y="2"/>
                    <a:pt x="7" y="0"/>
                    <a:pt x="9" y="0"/>
                  </a:cubicBezTo>
                  <a:cubicBezTo>
                    <a:pt x="11" y="1"/>
                    <a:pt x="13" y="2"/>
                    <a:pt x="12" y="5"/>
                  </a:cubicBezTo>
                  <a:lnTo>
                    <a:pt x="7" y="57"/>
                  </a:lnTo>
                  <a:cubicBezTo>
                    <a:pt x="7" y="59"/>
                    <a:pt x="6" y="60"/>
                    <a:pt x="4" y="60"/>
                  </a:cubicBezTo>
                </a:path>
              </a:pathLst>
            </a:custGeom>
            <a:solidFill>
              <a:srgbClr val="D097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73" name="Freeform 97">
              <a:extLst>
                <a:ext uri="{FF2B5EF4-FFF2-40B4-BE49-F238E27FC236}">
                  <a16:creationId xmlns:a16="http://schemas.microsoft.com/office/drawing/2014/main" id="{7C5B5F43-A866-D161-B9A1-62419B6940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72656" y="6242777"/>
              <a:ext cx="543810" cy="444935"/>
            </a:xfrm>
            <a:custGeom>
              <a:avLst/>
              <a:gdLst>
                <a:gd name="T0" fmla="*/ 156803 w 438"/>
                <a:gd name="T1" fmla="*/ 77877 h 355"/>
                <a:gd name="T2" fmla="*/ 156803 w 438"/>
                <a:gd name="T3" fmla="*/ 77877 h 355"/>
                <a:gd name="T4" fmla="*/ 148192 w 438"/>
                <a:gd name="T5" fmla="*/ 124241 h 355"/>
                <a:gd name="T6" fmla="*/ 148192 w 438"/>
                <a:gd name="T7" fmla="*/ 124241 h 355"/>
                <a:gd name="T8" fmla="*/ 78581 w 438"/>
                <a:gd name="T9" fmla="*/ 50349 h 355"/>
                <a:gd name="T10" fmla="*/ 78581 w 438"/>
                <a:gd name="T11" fmla="*/ 50349 h 355"/>
                <a:gd name="T12" fmla="*/ 10047 w 438"/>
                <a:gd name="T13" fmla="*/ 128226 h 355"/>
                <a:gd name="T14" fmla="*/ 10047 w 438"/>
                <a:gd name="T15" fmla="*/ 128226 h 355"/>
                <a:gd name="T16" fmla="*/ 0 w 438"/>
                <a:gd name="T17" fmla="*/ 77877 h 355"/>
                <a:gd name="T18" fmla="*/ 0 w 438"/>
                <a:gd name="T19" fmla="*/ 77877 h 355"/>
                <a:gd name="T20" fmla="*/ 78581 w 438"/>
                <a:gd name="T21" fmla="*/ 0 h 355"/>
                <a:gd name="T22" fmla="*/ 78581 w 438"/>
                <a:gd name="T23" fmla="*/ 0 h 355"/>
                <a:gd name="T24" fmla="*/ 156803 w 438"/>
                <a:gd name="T25" fmla="*/ 77877 h 35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38" h="355">
                  <a:moveTo>
                    <a:pt x="437" y="215"/>
                  </a:moveTo>
                  <a:lnTo>
                    <a:pt x="437" y="215"/>
                  </a:lnTo>
                  <a:cubicBezTo>
                    <a:pt x="437" y="261"/>
                    <a:pt x="435" y="306"/>
                    <a:pt x="413" y="343"/>
                  </a:cubicBezTo>
                  <a:cubicBezTo>
                    <a:pt x="413" y="343"/>
                    <a:pt x="414" y="139"/>
                    <a:pt x="219" y="139"/>
                  </a:cubicBezTo>
                  <a:cubicBezTo>
                    <a:pt x="33" y="139"/>
                    <a:pt x="28" y="354"/>
                    <a:pt x="28" y="354"/>
                  </a:cubicBezTo>
                  <a:cubicBezTo>
                    <a:pt x="3" y="315"/>
                    <a:pt x="0" y="266"/>
                    <a:pt x="0" y="215"/>
                  </a:cubicBezTo>
                  <a:cubicBezTo>
                    <a:pt x="0" y="80"/>
                    <a:pt x="52" y="0"/>
                    <a:pt x="219" y="0"/>
                  </a:cubicBezTo>
                  <a:cubicBezTo>
                    <a:pt x="385" y="0"/>
                    <a:pt x="437" y="80"/>
                    <a:pt x="437" y="215"/>
                  </a:cubicBezTo>
                </a:path>
              </a:pathLst>
            </a:custGeom>
            <a:solidFill>
              <a:srgbClr val="37D5C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74" name="Freeform 98">
              <a:extLst>
                <a:ext uri="{FF2B5EF4-FFF2-40B4-BE49-F238E27FC236}">
                  <a16:creationId xmlns:a16="http://schemas.microsoft.com/office/drawing/2014/main" id="{54692ED3-4AFD-8472-2528-BF3AEA62C0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02237" y="6264750"/>
              <a:ext cx="214227" cy="411977"/>
            </a:xfrm>
            <a:custGeom>
              <a:avLst/>
              <a:gdLst>
                <a:gd name="T0" fmla="*/ 61550 w 171"/>
                <a:gd name="T1" fmla="*/ 72520 h 330"/>
                <a:gd name="T2" fmla="*/ 61550 w 171"/>
                <a:gd name="T3" fmla="*/ 72520 h 330"/>
                <a:gd name="T4" fmla="*/ 19913 w 171"/>
                <a:gd name="T5" fmla="*/ 0 h 330"/>
                <a:gd name="T6" fmla="*/ 19913 w 171"/>
                <a:gd name="T7" fmla="*/ 0 h 330"/>
                <a:gd name="T8" fmla="*/ 30413 w 171"/>
                <a:gd name="T9" fmla="*/ 31389 h 330"/>
                <a:gd name="T10" fmla="*/ 30413 w 171"/>
                <a:gd name="T11" fmla="*/ 31389 h 330"/>
                <a:gd name="T12" fmla="*/ 11224 w 171"/>
                <a:gd name="T13" fmla="*/ 50151 h 330"/>
                <a:gd name="T14" fmla="*/ 11224 w 171"/>
                <a:gd name="T15" fmla="*/ 50151 h 330"/>
                <a:gd name="T16" fmla="*/ 52861 w 171"/>
                <a:gd name="T17" fmla="*/ 118702 h 330"/>
                <a:gd name="T18" fmla="*/ 52861 w 171"/>
                <a:gd name="T19" fmla="*/ 118702 h 330"/>
                <a:gd name="T20" fmla="*/ 61550 w 171"/>
                <a:gd name="T21" fmla="*/ 72520 h 33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1" h="330">
                  <a:moveTo>
                    <a:pt x="170" y="201"/>
                  </a:moveTo>
                  <a:lnTo>
                    <a:pt x="170" y="201"/>
                  </a:lnTo>
                  <a:cubicBezTo>
                    <a:pt x="170" y="99"/>
                    <a:pt x="141" y="28"/>
                    <a:pt x="55" y="0"/>
                  </a:cubicBezTo>
                  <a:cubicBezTo>
                    <a:pt x="74" y="22"/>
                    <a:pt x="94" y="55"/>
                    <a:pt x="84" y="87"/>
                  </a:cubicBezTo>
                  <a:cubicBezTo>
                    <a:pt x="76" y="111"/>
                    <a:pt x="0" y="86"/>
                    <a:pt x="31" y="139"/>
                  </a:cubicBezTo>
                  <a:cubicBezTo>
                    <a:pt x="148" y="184"/>
                    <a:pt x="146" y="329"/>
                    <a:pt x="146" y="329"/>
                  </a:cubicBezTo>
                  <a:cubicBezTo>
                    <a:pt x="168" y="292"/>
                    <a:pt x="170" y="247"/>
                    <a:pt x="170" y="201"/>
                  </a:cubicBezTo>
                </a:path>
              </a:pathLst>
            </a:custGeom>
            <a:solidFill>
              <a:srgbClr val="0E8F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75" name="Freeform 99">
              <a:extLst>
                <a:ext uri="{FF2B5EF4-FFF2-40B4-BE49-F238E27FC236}">
                  <a16:creationId xmlns:a16="http://schemas.microsoft.com/office/drawing/2014/main" id="{7B791304-22AA-E324-2ACD-8E4D57F2C8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38571" y="6303200"/>
              <a:ext cx="131833" cy="109861"/>
            </a:xfrm>
            <a:custGeom>
              <a:avLst/>
              <a:gdLst>
                <a:gd name="T0" fmla="*/ 34895 w 107"/>
                <a:gd name="T1" fmla="*/ 6204 h 87"/>
                <a:gd name="T2" fmla="*/ 34895 w 107"/>
                <a:gd name="T3" fmla="*/ 6204 h 87"/>
                <a:gd name="T4" fmla="*/ 20652 w 107"/>
                <a:gd name="T5" fmla="*/ 18977 h 87"/>
                <a:gd name="T6" fmla="*/ 20652 w 107"/>
                <a:gd name="T7" fmla="*/ 18977 h 87"/>
                <a:gd name="T8" fmla="*/ 2849 w 107"/>
                <a:gd name="T9" fmla="*/ 27006 h 87"/>
                <a:gd name="T10" fmla="*/ 2849 w 107"/>
                <a:gd name="T11" fmla="*/ 27006 h 87"/>
                <a:gd name="T12" fmla="*/ 12463 w 107"/>
                <a:gd name="T13" fmla="*/ 5839 h 87"/>
                <a:gd name="T14" fmla="*/ 12463 w 107"/>
                <a:gd name="T15" fmla="*/ 5839 h 87"/>
                <a:gd name="T16" fmla="*/ 34895 w 107"/>
                <a:gd name="T17" fmla="*/ 6204 h 8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7" h="87">
                  <a:moveTo>
                    <a:pt x="98" y="17"/>
                  </a:moveTo>
                  <a:lnTo>
                    <a:pt x="98" y="17"/>
                  </a:lnTo>
                  <a:cubicBezTo>
                    <a:pt x="106" y="29"/>
                    <a:pt x="83" y="37"/>
                    <a:pt x="58" y="52"/>
                  </a:cubicBezTo>
                  <a:cubicBezTo>
                    <a:pt x="33" y="68"/>
                    <a:pt x="15" y="86"/>
                    <a:pt x="8" y="74"/>
                  </a:cubicBezTo>
                  <a:cubicBezTo>
                    <a:pt x="0" y="61"/>
                    <a:pt x="10" y="31"/>
                    <a:pt x="35" y="16"/>
                  </a:cubicBezTo>
                  <a:cubicBezTo>
                    <a:pt x="61" y="0"/>
                    <a:pt x="91" y="5"/>
                    <a:pt x="98" y="17"/>
                  </a:cubicBezTo>
                </a:path>
              </a:pathLst>
            </a:custGeom>
            <a:solidFill>
              <a:srgbClr val="00F1D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76" name="Freeform 100">
              <a:extLst>
                <a:ext uri="{FF2B5EF4-FFF2-40B4-BE49-F238E27FC236}">
                  <a16:creationId xmlns:a16="http://schemas.microsoft.com/office/drawing/2014/main" id="{6CED2242-A21A-AA7B-180D-CBD5A9086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16600" y="6671235"/>
              <a:ext cx="455921" cy="362541"/>
            </a:xfrm>
            <a:custGeom>
              <a:avLst/>
              <a:gdLst>
                <a:gd name="T0" fmla="*/ 131400 w 364"/>
                <a:gd name="T1" fmla="*/ 35285 h 291"/>
                <a:gd name="T2" fmla="*/ 131400 w 364"/>
                <a:gd name="T3" fmla="*/ 35285 h 291"/>
                <a:gd name="T4" fmla="*/ 65519 w 364"/>
                <a:gd name="T5" fmla="*/ 104415 h 291"/>
                <a:gd name="T6" fmla="*/ 65519 w 364"/>
                <a:gd name="T7" fmla="*/ 104415 h 291"/>
                <a:gd name="T8" fmla="*/ 0 w 364"/>
                <a:gd name="T9" fmla="*/ 36365 h 291"/>
                <a:gd name="T10" fmla="*/ 0 w 364"/>
                <a:gd name="T11" fmla="*/ 36365 h 291"/>
                <a:gd name="T12" fmla="*/ 26063 w 364"/>
                <a:gd name="T13" fmla="*/ 15842 h 291"/>
                <a:gd name="T14" fmla="*/ 26063 w 364"/>
                <a:gd name="T15" fmla="*/ 15842 h 291"/>
                <a:gd name="T16" fmla="*/ 57555 w 364"/>
                <a:gd name="T17" fmla="*/ 0 h 291"/>
                <a:gd name="T18" fmla="*/ 57555 w 364"/>
                <a:gd name="T19" fmla="*/ 0 h 291"/>
                <a:gd name="T20" fmla="*/ 100631 w 364"/>
                <a:gd name="T21" fmla="*/ 15482 h 291"/>
                <a:gd name="T22" fmla="*/ 100631 w 364"/>
                <a:gd name="T23" fmla="*/ 15482 h 291"/>
                <a:gd name="T24" fmla="*/ 131400 w 364"/>
                <a:gd name="T25" fmla="*/ 35285 h 29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64" h="291">
                  <a:moveTo>
                    <a:pt x="363" y="98"/>
                  </a:moveTo>
                  <a:lnTo>
                    <a:pt x="363" y="98"/>
                  </a:lnTo>
                  <a:cubicBezTo>
                    <a:pt x="363" y="168"/>
                    <a:pt x="275" y="290"/>
                    <a:pt x="181" y="290"/>
                  </a:cubicBezTo>
                  <a:cubicBezTo>
                    <a:pt x="87" y="290"/>
                    <a:pt x="0" y="173"/>
                    <a:pt x="0" y="101"/>
                  </a:cubicBezTo>
                  <a:cubicBezTo>
                    <a:pt x="0" y="59"/>
                    <a:pt x="38" y="61"/>
                    <a:pt x="72" y="44"/>
                  </a:cubicBezTo>
                  <a:cubicBezTo>
                    <a:pt x="96" y="32"/>
                    <a:pt x="119" y="0"/>
                    <a:pt x="159" y="0"/>
                  </a:cubicBezTo>
                  <a:cubicBezTo>
                    <a:pt x="197" y="0"/>
                    <a:pt x="245" y="32"/>
                    <a:pt x="278" y="43"/>
                  </a:cubicBezTo>
                  <a:cubicBezTo>
                    <a:pt x="325" y="59"/>
                    <a:pt x="363" y="54"/>
                    <a:pt x="363" y="9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77" name="Freeform 101">
              <a:extLst>
                <a:ext uri="{FF2B5EF4-FFF2-40B4-BE49-F238E27FC236}">
                  <a16:creationId xmlns:a16="http://schemas.microsoft.com/office/drawing/2014/main" id="{A6443E06-134A-2E1E-AD99-52C974B09A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37447" y="6671235"/>
              <a:ext cx="335074" cy="357046"/>
            </a:xfrm>
            <a:custGeom>
              <a:avLst/>
              <a:gdLst>
                <a:gd name="T0" fmla="*/ 96477 w 269"/>
                <a:gd name="T1" fmla="*/ 34396 h 285"/>
                <a:gd name="T2" fmla="*/ 96477 w 269"/>
                <a:gd name="T3" fmla="*/ 34396 h 285"/>
                <a:gd name="T4" fmla="*/ 65878 w 269"/>
                <a:gd name="T5" fmla="*/ 14483 h 285"/>
                <a:gd name="T6" fmla="*/ 65878 w 269"/>
                <a:gd name="T7" fmla="*/ 14483 h 285"/>
                <a:gd name="T8" fmla="*/ 30959 w 269"/>
                <a:gd name="T9" fmla="*/ 0 h 285"/>
                <a:gd name="T10" fmla="*/ 30959 w 269"/>
                <a:gd name="T11" fmla="*/ 0 h 285"/>
                <a:gd name="T12" fmla="*/ 20159 w 269"/>
                <a:gd name="T13" fmla="*/ 39103 h 285"/>
                <a:gd name="T14" fmla="*/ 20159 w 269"/>
                <a:gd name="T15" fmla="*/ 39103 h 285"/>
                <a:gd name="T16" fmla="*/ 41399 w 269"/>
                <a:gd name="T17" fmla="*/ 102826 h 285"/>
                <a:gd name="T18" fmla="*/ 41399 w 269"/>
                <a:gd name="T19" fmla="*/ 102826 h 285"/>
                <a:gd name="T20" fmla="*/ 96477 w 269"/>
                <a:gd name="T21" fmla="*/ 34396 h 28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69" h="285">
                  <a:moveTo>
                    <a:pt x="268" y="95"/>
                  </a:moveTo>
                  <a:lnTo>
                    <a:pt x="268" y="95"/>
                  </a:lnTo>
                  <a:cubicBezTo>
                    <a:pt x="268" y="51"/>
                    <a:pt x="230" y="56"/>
                    <a:pt x="183" y="40"/>
                  </a:cubicBezTo>
                  <a:cubicBezTo>
                    <a:pt x="156" y="31"/>
                    <a:pt x="119" y="8"/>
                    <a:pt x="86" y="0"/>
                  </a:cubicBezTo>
                  <a:cubicBezTo>
                    <a:pt x="85" y="38"/>
                    <a:pt x="81" y="122"/>
                    <a:pt x="56" y="108"/>
                  </a:cubicBezTo>
                  <a:cubicBezTo>
                    <a:pt x="0" y="75"/>
                    <a:pt x="40" y="254"/>
                    <a:pt x="115" y="284"/>
                  </a:cubicBezTo>
                  <a:cubicBezTo>
                    <a:pt x="197" y="263"/>
                    <a:pt x="268" y="158"/>
                    <a:pt x="268" y="95"/>
                  </a:cubicBezTo>
                </a:path>
              </a:pathLst>
            </a:custGeom>
            <a:solidFill>
              <a:srgbClr val="DBD9D8">
                <a:alpha val="5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78" name="Freeform 102">
              <a:extLst>
                <a:ext uri="{FF2B5EF4-FFF2-40B4-BE49-F238E27FC236}">
                  <a16:creationId xmlns:a16="http://schemas.microsoft.com/office/drawing/2014/main" id="{4882CCBF-065D-3EA7-511F-8F666071BA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05613" y="6561375"/>
              <a:ext cx="477893" cy="104366"/>
            </a:xfrm>
            <a:custGeom>
              <a:avLst/>
              <a:gdLst>
                <a:gd name="T0" fmla="*/ 113359 w 385"/>
                <a:gd name="T1" fmla="*/ 19031 h 84"/>
                <a:gd name="T2" fmla="*/ 113359 w 385"/>
                <a:gd name="T3" fmla="*/ 19031 h 84"/>
                <a:gd name="T4" fmla="*/ 106544 w 385"/>
                <a:gd name="T5" fmla="*/ 25854 h 84"/>
                <a:gd name="T6" fmla="*/ 81074 w 385"/>
                <a:gd name="T7" fmla="*/ 25854 h 84"/>
                <a:gd name="T8" fmla="*/ 81074 w 385"/>
                <a:gd name="T9" fmla="*/ 25854 h 84"/>
                <a:gd name="T10" fmla="*/ 73899 w 385"/>
                <a:gd name="T11" fmla="*/ 19031 h 84"/>
                <a:gd name="T12" fmla="*/ 73899 w 385"/>
                <a:gd name="T13" fmla="*/ 9695 h 84"/>
                <a:gd name="T14" fmla="*/ 113359 w 385"/>
                <a:gd name="T15" fmla="*/ 9695 h 84"/>
                <a:gd name="T16" fmla="*/ 113359 w 385"/>
                <a:gd name="T17" fmla="*/ 19031 h 84"/>
                <a:gd name="T18" fmla="*/ 48788 w 385"/>
                <a:gd name="T19" fmla="*/ 19031 h 84"/>
                <a:gd name="T20" fmla="*/ 48788 w 385"/>
                <a:gd name="T21" fmla="*/ 19031 h 84"/>
                <a:gd name="T22" fmla="*/ 41613 w 385"/>
                <a:gd name="T23" fmla="*/ 25854 h 84"/>
                <a:gd name="T24" fmla="*/ 16143 w 385"/>
                <a:gd name="T25" fmla="*/ 25854 h 84"/>
                <a:gd name="T26" fmla="*/ 16143 w 385"/>
                <a:gd name="T27" fmla="*/ 25854 h 84"/>
                <a:gd name="T28" fmla="*/ 9327 w 385"/>
                <a:gd name="T29" fmla="*/ 19031 h 84"/>
                <a:gd name="T30" fmla="*/ 9327 w 385"/>
                <a:gd name="T31" fmla="*/ 9695 h 84"/>
                <a:gd name="T32" fmla="*/ 48788 w 385"/>
                <a:gd name="T33" fmla="*/ 9695 h 84"/>
                <a:gd name="T34" fmla="*/ 48788 w 385"/>
                <a:gd name="T35" fmla="*/ 19031 h 84"/>
                <a:gd name="T36" fmla="*/ 137753 w 385"/>
                <a:gd name="T37" fmla="*/ 3950 h 84"/>
                <a:gd name="T38" fmla="*/ 136318 w 385"/>
                <a:gd name="T39" fmla="*/ 0 h 84"/>
                <a:gd name="T40" fmla="*/ 115153 w 385"/>
                <a:gd name="T41" fmla="*/ 5745 h 84"/>
                <a:gd name="T42" fmla="*/ 70312 w 385"/>
                <a:gd name="T43" fmla="*/ 5745 h 84"/>
                <a:gd name="T44" fmla="*/ 52375 w 385"/>
                <a:gd name="T45" fmla="*/ 5745 h 84"/>
                <a:gd name="T46" fmla="*/ 5381 w 385"/>
                <a:gd name="T47" fmla="*/ 5745 h 84"/>
                <a:gd name="T48" fmla="*/ 0 w 385"/>
                <a:gd name="T49" fmla="*/ 5745 h 84"/>
                <a:gd name="T50" fmla="*/ 0 w 385"/>
                <a:gd name="T51" fmla="*/ 9695 h 84"/>
                <a:gd name="T52" fmla="*/ 5381 w 385"/>
                <a:gd name="T53" fmla="*/ 9695 h 84"/>
                <a:gd name="T54" fmla="*/ 5381 w 385"/>
                <a:gd name="T55" fmla="*/ 19031 h 84"/>
                <a:gd name="T56" fmla="*/ 5381 w 385"/>
                <a:gd name="T57" fmla="*/ 19031 h 84"/>
                <a:gd name="T58" fmla="*/ 16143 w 385"/>
                <a:gd name="T59" fmla="*/ 29804 h 84"/>
                <a:gd name="T60" fmla="*/ 41613 w 385"/>
                <a:gd name="T61" fmla="*/ 29804 h 84"/>
                <a:gd name="T62" fmla="*/ 41613 w 385"/>
                <a:gd name="T63" fmla="*/ 29804 h 84"/>
                <a:gd name="T64" fmla="*/ 52375 w 385"/>
                <a:gd name="T65" fmla="*/ 19031 h 84"/>
                <a:gd name="T66" fmla="*/ 52375 w 385"/>
                <a:gd name="T67" fmla="*/ 9695 h 84"/>
                <a:gd name="T68" fmla="*/ 70312 w 385"/>
                <a:gd name="T69" fmla="*/ 9695 h 84"/>
                <a:gd name="T70" fmla="*/ 70312 w 385"/>
                <a:gd name="T71" fmla="*/ 19031 h 84"/>
                <a:gd name="T72" fmla="*/ 70312 w 385"/>
                <a:gd name="T73" fmla="*/ 19031 h 84"/>
                <a:gd name="T74" fmla="*/ 81074 w 385"/>
                <a:gd name="T75" fmla="*/ 29804 h 84"/>
                <a:gd name="T76" fmla="*/ 106544 w 385"/>
                <a:gd name="T77" fmla="*/ 29804 h 84"/>
                <a:gd name="T78" fmla="*/ 106544 w 385"/>
                <a:gd name="T79" fmla="*/ 29804 h 84"/>
                <a:gd name="T80" fmla="*/ 117306 w 385"/>
                <a:gd name="T81" fmla="*/ 19031 h 84"/>
                <a:gd name="T82" fmla="*/ 117306 w 385"/>
                <a:gd name="T83" fmla="*/ 9336 h 84"/>
                <a:gd name="T84" fmla="*/ 137753 w 385"/>
                <a:gd name="T85" fmla="*/ 3950 h 8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85" h="84">
                  <a:moveTo>
                    <a:pt x="316" y="53"/>
                  </a:moveTo>
                  <a:lnTo>
                    <a:pt x="316" y="53"/>
                  </a:lnTo>
                  <a:cubicBezTo>
                    <a:pt x="316" y="64"/>
                    <a:pt x="308" y="72"/>
                    <a:pt x="297" y="72"/>
                  </a:cubicBezTo>
                  <a:lnTo>
                    <a:pt x="226" y="72"/>
                  </a:lnTo>
                  <a:cubicBezTo>
                    <a:pt x="215" y="72"/>
                    <a:pt x="206" y="64"/>
                    <a:pt x="206" y="53"/>
                  </a:cubicBezTo>
                  <a:lnTo>
                    <a:pt x="206" y="27"/>
                  </a:lnTo>
                  <a:lnTo>
                    <a:pt x="316" y="27"/>
                  </a:lnTo>
                  <a:lnTo>
                    <a:pt x="316" y="53"/>
                  </a:lnTo>
                  <a:close/>
                  <a:moveTo>
                    <a:pt x="136" y="53"/>
                  </a:moveTo>
                  <a:lnTo>
                    <a:pt x="136" y="53"/>
                  </a:lnTo>
                  <a:cubicBezTo>
                    <a:pt x="136" y="64"/>
                    <a:pt x="127" y="72"/>
                    <a:pt x="116" y="72"/>
                  </a:cubicBezTo>
                  <a:lnTo>
                    <a:pt x="45" y="72"/>
                  </a:lnTo>
                  <a:cubicBezTo>
                    <a:pt x="34" y="72"/>
                    <a:pt x="26" y="64"/>
                    <a:pt x="26" y="53"/>
                  </a:cubicBezTo>
                  <a:lnTo>
                    <a:pt x="26" y="27"/>
                  </a:lnTo>
                  <a:lnTo>
                    <a:pt x="136" y="27"/>
                  </a:lnTo>
                  <a:lnTo>
                    <a:pt x="136" y="53"/>
                  </a:lnTo>
                  <a:close/>
                  <a:moveTo>
                    <a:pt x="384" y="11"/>
                  </a:moveTo>
                  <a:lnTo>
                    <a:pt x="380" y="0"/>
                  </a:lnTo>
                  <a:lnTo>
                    <a:pt x="321" y="16"/>
                  </a:lnTo>
                  <a:lnTo>
                    <a:pt x="196" y="16"/>
                  </a:lnTo>
                  <a:lnTo>
                    <a:pt x="146" y="16"/>
                  </a:lnTo>
                  <a:lnTo>
                    <a:pt x="15" y="16"/>
                  </a:lnTo>
                  <a:lnTo>
                    <a:pt x="0" y="16"/>
                  </a:lnTo>
                  <a:lnTo>
                    <a:pt x="0" y="27"/>
                  </a:lnTo>
                  <a:lnTo>
                    <a:pt x="15" y="27"/>
                  </a:lnTo>
                  <a:lnTo>
                    <a:pt x="15" y="53"/>
                  </a:lnTo>
                  <a:cubicBezTo>
                    <a:pt x="15" y="69"/>
                    <a:pt x="28" y="83"/>
                    <a:pt x="45" y="83"/>
                  </a:cubicBezTo>
                  <a:lnTo>
                    <a:pt x="116" y="83"/>
                  </a:lnTo>
                  <a:cubicBezTo>
                    <a:pt x="133" y="83"/>
                    <a:pt x="146" y="69"/>
                    <a:pt x="146" y="53"/>
                  </a:cubicBezTo>
                  <a:lnTo>
                    <a:pt x="146" y="27"/>
                  </a:lnTo>
                  <a:lnTo>
                    <a:pt x="196" y="27"/>
                  </a:lnTo>
                  <a:lnTo>
                    <a:pt x="196" y="53"/>
                  </a:lnTo>
                  <a:cubicBezTo>
                    <a:pt x="196" y="69"/>
                    <a:pt x="209" y="83"/>
                    <a:pt x="226" y="83"/>
                  </a:cubicBezTo>
                  <a:lnTo>
                    <a:pt x="297" y="83"/>
                  </a:lnTo>
                  <a:cubicBezTo>
                    <a:pt x="314" y="83"/>
                    <a:pt x="327" y="69"/>
                    <a:pt x="327" y="53"/>
                  </a:cubicBezTo>
                  <a:lnTo>
                    <a:pt x="327" y="26"/>
                  </a:lnTo>
                  <a:lnTo>
                    <a:pt x="384" y="11"/>
                  </a:lnTo>
                  <a:close/>
                </a:path>
              </a:pathLst>
            </a:custGeom>
            <a:solidFill>
              <a:srgbClr val="1B305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79" name="Freeform 103">
              <a:extLst>
                <a:ext uri="{FF2B5EF4-FFF2-40B4-BE49-F238E27FC236}">
                  <a16:creationId xmlns:a16="http://schemas.microsoft.com/office/drawing/2014/main" id="{5DCADCFB-2C9E-9B4E-4AF3-A4B2B97DF2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64185" y="6923916"/>
              <a:ext cx="406485" cy="368032"/>
            </a:xfrm>
            <a:custGeom>
              <a:avLst/>
              <a:gdLst>
                <a:gd name="T0" fmla="*/ 68408 w 328"/>
                <a:gd name="T1" fmla="*/ 86308 h 297"/>
                <a:gd name="T2" fmla="*/ 68408 w 328"/>
                <a:gd name="T3" fmla="*/ 86308 h 297"/>
                <a:gd name="T4" fmla="*/ 85599 w 328"/>
                <a:gd name="T5" fmla="*/ 16832 h 297"/>
                <a:gd name="T6" fmla="*/ 81659 w 328"/>
                <a:gd name="T7" fmla="*/ 12176 h 297"/>
                <a:gd name="T8" fmla="*/ 44769 w 328"/>
                <a:gd name="T9" fmla="*/ 2507 h 297"/>
                <a:gd name="T10" fmla="*/ 44769 w 328"/>
                <a:gd name="T11" fmla="*/ 2507 h 297"/>
                <a:gd name="T12" fmla="*/ 0 w 328"/>
                <a:gd name="T13" fmla="*/ 62314 h 297"/>
                <a:gd name="T14" fmla="*/ 0 w 328"/>
                <a:gd name="T15" fmla="*/ 62314 h 297"/>
                <a:gd name="T16" fmla="*/ 27578 w 328"/>
                <a:gd name="T17" fmla="*/ 98484 h 297"/>
                <a:gd name="T18" fmla="*/ 44769 w 328"/>
                <a:gd name="T19" fmla="*/ 105289 h 297"/>
                <a:gd name="T20" fmla="*/ 44769 w 328"/>
                <a:gd name="T21" fmla="*/ 106005 h 297"/>
                <a:gd name="T22" fmla="*/ 44769 w 328"/>
                <a:gd name="T23" fmla="*/ 106005 h 297"/>
                <a:gd name="T24" fmla="*/ 68408 w 328"/>
                <a:gd name="T25" fmla="*/ 86308 h 29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28" h="297">
                  <a:moveTo>
                    <a:pt x="191" y="241"/>
                  </a:moveTo>
                  <a:lnTo>
                    <a:pt x="191" y="241"/>
                  </a:lnTo>
                  <a:cubicBezTo>
                    <a:pt x="327" y="170"/>
                    <a:pt x="239" y="47"/>
                    <a:pt x="239" y="47"/>
                  </a:cubicBezTo>
                  <a:lnTo>
                    <a:pt x="228" y="34"/>
                  </a:lnTo>
                  <a:lnTo>
                    <a:pt x="125" y="7"/>
                  </a:lnTo>
                  <a:cubicBezTo>
                    <a:pt x="95" y="0"/>
                    <a:pt x="0" y="174"/>
                    <a:pt x="0" y="174"/>
                  </a:cubicBezTo>
                  <a:cubicBezTo>
                    <a:pt x="6" y="219"/>
                    <a:pt x="36" y="258"/>
                    <a:pt x="77" y="275"/>
                  </a:cubicBezTo>
                  <a:lnTo>
                    <a:pt x="125" y="294"/>
                  </a:lnTo>
                  <a:lnTo>
                    <a:pt x="125" y="296"/>
                  </a:lnTo>
                  <a:cubicBezTo>
                    <a:pt x="134" y="280"/>
                    <a:pt x="153" y="261"/>
                    <a:pt x="191" y="241"/>
                  </a:cubicBezTo>
                </a:path>
              </a:pathLst>
            </a:custGeom>
            <a:solidFill>
              <a:srgbClr val="0E8F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80" name="Freeform 104">
              <a:extLst>
                <a:ext uri="{FF2B5EF4-FFF2-40B4-BE49-F238E27FC236}">
                  <a16:creationId xmlns:a16="http://schemas.microsoft.com/office/drawing/2014/main" id="{522E28CF-28E0-114A-5EAE-09C26AE250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23482" y="6770111"/>
              <a:ext cx="285638" cy="593249"/>
            </a:xfrm>
            <a:custGeom>
              <a:avLst/>
              <a:gdLst>
                <a:gd name="T0" fmla="*/ 78585 w 229"/>
                <a:gd name="T1" fmla="*/ 94333 h 478"/>
                <a:gd name="T2" fmla="*/ 67049 w 229"/>
                <a:gd name="T3" fmla="*/ 56313 h 478"/>
                <a:gd name="T4" fmla="*/ 52630 w 229"/>
                <a:gd name="T5" fmla="*/ 359 h 478"/>
                <a:gd name="T6" fmla="*/ 52630 w 229"/>
                <a:gd name="T7" fmla="*/ 359 h 478"/>
                <a:gd name="T8" fmla="*/ 38571 w 229"/>
                <a:gd name="T9" fmla="*/ 7532 h 478"/>
                <a:gd name="T10" fmla="*/ 38571 w 229"/>
                <a:gd name="T11" fmla="*/ 7532 h 478"/>
                <a:gd name="T12" fmla="*/ 31722 w 229"/>
                <a:gd name="T13" fmla="*/ 30847 h 478"/>
                <a:gd name="T14" fmla="*/ 37129 w 229"/>
                <a:gd name="T15" fmla="*/ 57389 h 478"/>
                <a:gd name="T16" fmla="*/ 37129 w 229"/>
                <a:gd name="T17" fmla="*/ 57389 h 478"/>
                <a:gd name="T18" fmla="*/ 41095 w 229"/>
                <a:gd name="T19" fmla="*/ 62052 h 478"/>
                <a:gd name="T20" fmla="*/ 41095 w 229"/>
                <a:gd name="T21" fmla="*/ 62052 h 478"/>
                <a:gd name="T22" fmla="*/ 23792 w 229"/>
                <a:gd name="T23" fmla="*/ 131636 h 478"/>
                <a:gd name="T24" fmla="*/ 23792 w 229"/>
                <a:gd name="T25" fmla="*/ 131636 h 478"/>
                <a:gd name="T26" fmla="*/ 0 w 229"/>
                <a:gd name="T27" fmla="*/ 151364 h 478"/>
                <a:gd name="T28" fmla="*/ 3965 w 229"/>
                <a:gd name="T29" fmla="*/ 171091 h 478"/>
                <a:gd name="T30" fmla="*/ 69573 w 229"/>
                <a:gd name="T31" fmla="*/ 157103 h 478"/>
                <a:gd name="T32" fmla="*/ 65968 w 229"/>
                <a:gd name="T33" fmla="*/ 138093 h 478"/>
                <a:gd name="T34" fmla="*/ 65968 w 229"/>
                <a:gd name="T35" fmla="*/ 138093 h 478"/>
                <a:gd name="T36" fmla="*/ 78585 w 229"/>
                <a:gd name="T37" fmla="*/ 94333 h 47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29" h="478">
                  <a:moveTo>
                    <a:pt x="218" y="263"/>
                  </a:moveTo>
                  <a:lnTo>
                    <a:pt x="186" y="157"/>
                  </a:lnTo>
                  <a:lnTo>
                    <a:pt x="146" y="1"/>
                  </a:lnTo>
                  <a:cubicBezTo>
                    <a:pt x="130" y="0"/>
                    <a:pt x="117" y="10"/>
                    <a:pt x="107" y="21"/>
                  </a:cubicBezTo>
                  <a:cubicBezTo>
                    <a:pt x="90" y="38"/>
                    <a:pt x="83" y="64"/>
                    <a:pt x="88" y="86"/>
                  </a:cubicBezTo>
                  <a:lnTo>
                    <a:pt x="103" y="160"/>
                  </a:lnTo>
                  <a:lnTo>
                    <a:pt x="114" y="173"/>
                  </a:lnTo>
                  <a:cubicBezTo>
                    <a:pt x="114" y="173"/>
                    <a:pt x="202" y="296"/>
                    <a:pt x="66" y="367"/>
                  </a:cubicBezTo>
                  <a:cubicBezTo>
                    <a:pt x="28" y="387"/>
                    <a:pt x="9" y="406"/>
                    <a:pt x="0" y="422"/>
                  </a:cubicBezTo>
                  <a:lnTo>
                    <a:pt x="11" y="477"/>
                  </a:lnTo>
                  <a:lnTo>
                    <a:pt x="193" y="438"/>
                  </a:lnTo>
                  <a:lnTo>
                    <a:pt x="183" y="385"/>
                  </a:lnTo>
                  <a:cubicBezTo>
                    <a:pt x="216" y="355"/>
                    <a:pt x="228" y="306"/>
                    <a:pt x="218" y="263"/>
                  </a:cubicBezTo>
                </a:path>
              </a:pathLst>
            </a:custGeom>
            <a:solidFill>
              <a:srgbClr val="37D5C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81" name="Freeform 105">
              <a:extLst>
                <a:ext uri="{FF2B5EF4-FFF2-40B4-BE49-F238E27FC236}">
                  <a16:creationId xmlns:a16="http://schemas.microsoft.com/office/drawing/2014/main" id="{D416FF29-E820-1A8D-FF6B-D40786F643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81788" y="6885463"/>
              <a:ext cx="384514" cy="373527"/>
            </a:xfrm>
            <a:custGeom>
              <a:avLst/>
              <a:gdLst>
                <a:gd name="T0" fmla="*/ 74920 w 310"/>
                <a:gd name="T1" fmla="*/ 17515 h 302"/>
                <a:gd name="T2" fmla="*/ 74920 w 310"/>
                <a:gd name="T3" fmla="*/ 17515 h 302"/>
                <a:gd name="T4" fmla="*/ 33696 w 310"/>
                <a:gd name="T5" fmla="*/ 14655 h 302"/>
                <a:gd name="T6" fmla="*/ 33696 w 310"/>
                <a:gd name="T7" fmla="*/ 14655 h 302"/>
                <a:gd name="T8" fmla="*/ 32979 w 310"/>
                <a:gd name="T9" fmla="*/ 21090 h 302"/>
                <a:gd name="T10" fmla="*/ 32979 w 310"/>
                <a:gd name="T11" fmla="*/ 21090 h 302"/>
                <a:gd name="T12" fmla="*/ 29036 w 310"/>
                <a:gd name="T13" fmla="*/ 27166 h 302"/>
                <a:gd name="T14" fmla="*/ 29036 w 310"/>
                <a:gd name="T15" fmla="*/ 27166 h 302"/>
                <a:gd name="T16" fmla="*/ 22942 w 310"/>
                <a:gd name="T17" fmla="*/ 33958 h 302"/>
                <a:gd name="T18" fmla="*/ 22942 w 310"/>
                <a:gd name="T19" fmla="*/ 33958 h 302"/>
                <a:gd name="T20" fmla="*/ 22225 w 310"/>
                <a:gd name="T21" fmla="*/ 38962 h 302"/>
                <a:gd name="T22" fmla="*/ 22225 w 310"/>
                <a:gd name="T23" fmla="*/ 38962 h 302"/>
                <a:gd name="T24" fmla="*/ 18640 w 310"/>
                <a:gd name="T25" fmla="*/ 44681 h 302"/>
                <a:gd name="T26" fmla="*/ 18640 w 310"/>
                <a:gd name="T27" fmla="*/ 44681 h 302"/>
                <a:gd name="T28" fmla="*/ 14339 w 310"/>
                <a:gd name="T29" fmla="*/ 51115 h 302"/>
                <a:gd name="T30" fmla="*/ 14339 w 310"/>
                <a:gd name="T31" fmla="*/ 51115 h 302"/>
                <a:gd name="T32" fmla="*/ 13622 w 310"/>
                <a:gd name="T33" fmla="*/ 58979 h 302"/>
                <a:gd name="T34" fmla="*/ 13622 w 310"/>
                <a:gd name="T35" fmla="*/ 58979 h 302"/>
                <a:gd name="T36" fmla="*/ 11113 w 310"/>
                <a:gd name="T37" fmla="*/ 64699 h 302"/>
                <a:gd name="T38" fmla="*/ 11113 w 310"/>
                <a:gd name="T39" fmla="*/ 64699 h 302"/>
                <a:gd name="T40" fmla="*/ 5019 w 310"/>
                <a:gd name="T41" fmla="*/ 71848 h 302"/>
                <a:gd name="T42" fmla="*/ 5019 w 310"/>
                <a:gd name="T43" fmla="*/ 71848 h 302"/>
                <a:gd name="T44" fmla="*/ 34054 w 310"/>
                <a:gd name="T45" fmla="*/ 96869 h 302"/>
                <a:gd name="T46" fmla="*/ 34054 w 310"/>
                <a:gd name="T47" fmla="*/ 96869 h 302"/>
                <a:gd name="T48" fmla="*/ 72410 w 310"/>
                <a:gd name="T49" fmla="*/ 98656 h 302"/>
                <a:gd name="T50" fmla="*/ 72410 w 310"/>
                <a:gd name="T51" fmla="*/ 98656 h 302"/>
                <a:gd name="T52" fmla="*/ 63090 w 310"/>
                <a:gd name="T53" fmla="*/ 82928 h 302"/>
                <a:gd name="T54" fmla="*/ 63090 w 310"/>
                <a:gd name="T55" fmla="*/ 82928 h 302"/>
                <a:gd name="T56" fmla="*/ 86749 w 310"/>
                <a:gd name="T57" fmla="*/ 80069 h 302"/>
                <a:gd name="T58" fmla="*/ 86749 w 310"/>
                <a:gd name="T59" fmla="*/ 80069 h 302"/>
                <a:gd name="T60" fmla="*/ 83881 w 310"/>
                <a:gd name="T61" fmla="*/ 69703 h 302"/>
                <a:gd name="T62" fmla="*/ 83881 w 310"/>
                <a:gd name="T63" fmla="*/ 69703 h 302"/>
                <a:gd name="T64" fmla="*/ 101088 w 310"/>
                <a:gd name="T65" fmla="*/ 65413 h 302"/>
                <a:gd name="T66" fmla="*/ 101088 w 310"/>
                <a:gd name="T67" fmla="*/ 65413 h 302"/>
                <a:gd name="T68" fmla="*/ 88542 w 310"/>
                <a:gd name="T69" fmla="*/ 48256 h 302"/>
                <a:gd name="T70" fmla="*/ 88542 w 310"/>
                <a:gd name="T71" fmla="*/ 48256 h 302"/>
                <a:gd name="T72" fmla="*/ 106823 w 310"/>
                <a:gd name="T73" fmla="*/ 43609 h 302"/>
                <a:gd name="T74" fmla="*/ 106823 w 310"/>
                <a:gd name="T75" fmla="*/ 43609 h 302"/>
                <a:gd name="T76" fmla="*/ 74920 w 310"/>
                <a:gd name="T77" fmla="*/ 17515 h 30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310" h="302">
                  <a:moveTo>
                    <a:pt x="209" y="49"/>
                  </a:moveTo>
                  <a:lnTo>
                    <a:pt x="209" y="49"/>
                  </a:lnTo>
                  <a:cubicBezTo>
                    <a:pt x="153" y="27"/>
                    <a:pt x="108" y="0"/>
                    <a:pt x="94" y="41"/>
                  </a:cubicBezTo>
                  <a:cubicBezTo>
                    <a:pt x="92" y="48"/>
                    <a:pt x="92" y="54"/>
                    <a:pt x="92" y="59"/>
                  </a:cubicBezTo>
                  <a:cubicBezTo>
                    <a:pt x="93" y="67"/>
                    <a:pt x="88" y="74"/>
                    <a:pt x="81" y="76"/>
                  </a:cubicBezTo>
                  <a:cubicBezTo>
                    <a:pt x="73" y="79"/>
                    <a:pt x="68" y="85"/>
                    <a:pt x="64" y="95"/>
                  </a:cubicBezTo>
                  <a:cubicBezTo>
                    <a:pt x="62" y="100"/>
                    <a:pt x="62" y="105"/>
                    <a:pt x="62" y="109"/>
                  </a:cubicBezTo>
                  <a:cubicBezTo>
                    <a:pt x="62" y="116"/>
                    <a:pt x="58" y="121"/>
                    <a:pt x="52" y="125"/>
                  </a:cubicBezTo>
                  <a:cubicBezTo>
                    <a:pt x="47" y="128"/>
                    <a:pt x="42" y="134"/>
                    <a:pt x="40" y="143"/>
                  </a:cubicBezTo>
                  <a:cubicBezTo>
                    <a:pt x="36" y="151"/>
                    <a:pt x="36" y="159"/>
                    <a:pt x="38" y="165"/>
                  </a:cubicBezTo>
                  <a:cubicBezTo>
                    <a:pt x="41" y="172"/>
                    <a:pt x="37" y="178"/>
                    <a:pt x="31" y="181"/>
                  </a:cubicBezTo>
                  <a:cubicBezTo>
                    <a:pt x="24" y="184"/>
                    <a:pt x="18" y="190"/>
                    <a:pt x="14" y="201"/>
                  </a:cubicBezTo>
                  <a:cubicBezTo>
                    <a:pt x="0" y="242"/>
                    <a:pt x="43" y="250"/>
                    <a:pt x="95" y="271"/>
                  </a:cubicBezTo>
                  <a:cubicBezTo>
                    <a:pt x="146" y="291"/>
                    <a:pt x="190" y="301"/>
                    <a:pt x="202" y="276"/>
                  </a:cubicBezTo>
                  <a:cubicBezTo>
                    <a:pt x="208" y="260"/>
                    <a:pt x="197" y="246"/>
                    <a:pt x="176" y="232"/>
                  </a:cubicBezTo>
                  <a:cubicBezTo>
                    <a:pt x="209" y="241"/>
                    <a:pt x="234" y="241"/>
                    <a:pt x="242" y="224"/>
                  </a:cubicBezTo>
                  <a:cubicBezTo>
                    <a:pt x="247" y="214"/>
                    <a:pt x="243" y="204"/>
                    <a:pt x="234" y="195"/>
                  </a:cubicBezTo>
                  <a:cubicBezTo>
                    <a:pt x="258" y="199"/>
                    <a:pt x="276" y="196"/>
                    <a:pt x="282" y="183"/>
                  </a:cubicBezTo>
                  <a:cubicBezTo>
                    <a:pt x="290" y="167"/>
                    <a:pt x="274" y="150"/>
                    <a:pt x="247" y="135"/>
                  </a:cubicBezTo>
                  <a:cubicBezTo>
                    <a:pt x="272" y="140"/>
                    <a:pt x="291" y="137"/>
                    <a:pt x="298" y="122"/>
                  </a:cubicBezTo>
                  <a:cubicBezTo>
                    <a:pt x="309" y="96"/>
                    <a:pt x="265" y="72"/>
                    <a:pt x="209" y="49"/>
                  </a:cubicBezTo>
                </a:path>
              </a:pathLst>
            </a:custGeom>
            <a:solidFill>
              <a:srgbClr val="37D5C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82" name="Freeform 108">
              <a:extLst>
                <a:ext uri="{FF2B5EF4-FFF2-40B4-BE49-F238E27FC236}">
                  <a16:creationId xmlns:a16="http://schemas.microsoft.com/office/drawing/2014/main" id="{8B255977-D63D-B910-AD79-0F880FFAA7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10975" y="7676461"/>
              <a:ext cx="109861" cy="109861"/>
            </a:xfrm>
            <a:custGeom>
              <a:avLst/>
              <a:gdLst>
                <a:gd name="T0" fmla="*/ 31397 w 90"/>
                <a:gd name="T1" fmla="*/ 15875 h 86"/>
                <a:gd name="T2" fmla="*/ 31397 w 90"/>
                <a:gd name="T3" fmla="*/ 15875 h 86"/>
                <a:gd name="T4" fmla="*/ 15875 w 90"/>
                <a:gd name="T5" fmla="*/ 31381 h 86"/>
                <a:gd name="T6" fmla="*/ 15875 w 90"/>
                <a:gd name="T7" fmla="*/ 31381 h 86"/>
                <a:gd name="T8" fmla="*/ 0 w 90"/>
                <a:gd name="T9" fmla="*/ 15875 h 86"/>
                <a:gd name="T10" fmla="*/ 0 w 90"/>
                <a:gd name="T11" fmla="*/ 15875 h 86"/>
                <a:gd name="T12" fmla="*/ 15875 w 90"/>
                <a:gd name="T13" fmla="*/ 0 h 86"/>
                <a:gd name="T14" fmla="*/ 15875 w 90"/>
                <a:gd name="T15" fmla="*/ 0 h 86"/>
                <a:gd name="T16" fmla="*/ 31397 w 90"/>
                <a:gd name="T17" fmla="*/ 15875 h 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0" h="86">
                  <a:moveTo>
                    <a:pt x="89" y="43"/>
                  </a:moveTo>
                  <a:lnTo>
                    <a:pt x="89" y="43"/>
                  </a:lnTo>
                  <a:cubicBezTo>
                    <a:pt x="89" y="66"/>
                    <a:pt x="69" y="85"/>
                    <a:pt x="45" y="85"/>
                  </a:cubicBezTo>
                  <a:cubicBezTo>
                    <a:pt x="20" y="85"/>
                    <a:pt x="0" y="66"/>
                    <a:pt x="0" y="43"/>
                  </a:cubicBezTo>
                  <a:cubicBezTo>
                    <a:pt x="0" y="19"/>
                    <a:pt x="20" y="0"/>
                    <a:pt x="45" y="0"/>
                  </a:cubicBezTo>
                  <a:cubicBezTo>
                    <a:pt x="69" y="0"/>
                    <a:pt x="89" y="19"/>
                    <a:pt x="89" y="43"/>
                  </a:cubicBezTo>
                </a:path>
              </a:pathLst>
            </a:custGeom>
            <a:solidFill>
              <a:srgbClr val="DBD9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83" name="Freeform 110">
              <a:extLst>
                <a:ext uri="{FF2B5EF4-FFF2-40B4-BE49-F238E27FC236}">
                  <a16:creationId xmlns:a16="http://schemas.microsoft.com/office/drawing/2014/main" id="{74D28E79-1304-DD42-380E-2F5DCE8F53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83507" y="7648997"/>
              <a:ext cx="164792" cy="164792"/>
            </a:xfrm>
            <a:custGeom>
              <a:avLst/>
              <a:gdLst>
                <a:gd name="T0" fmla="*/ 23452 w 132"/>
                <a:gd name="T1" fmla="*/ 34901 h 131"/>
                <a:gd name="T2" fmla="*/ 23452 w 132"/>
                <a:gd name="T3" fmla="*/ 34901 h 131"/>
                <a:gd name="T4" fmla="*/ 12267 w 132"/>
                <a:gd name="T5" fmla="*/ 23631 h 131"/>
                <a:gd name="T6" fmla="*/ 12267 w 132"/>
                <a:gd name="T7" fmla="*/ 23631 h 131"/>
                <a:gd name="T8" fmla="*/ 23452 w 132"/>
                <a:gd name="T9" fmla="*/ 12361 h 131"/>
                <a:gd name="T10" fmla="*/ 23452 w 132"/>
                <a:gd name="T11" fmla="*/ 12361 h 131"/>
                <a:gd name="T12" fmla="*/ 34636 w 132"/>
                <a:gd name="T13" fmla="*/ 23631 h 131"/>
                <a:gd name="T14" fmla="*/ 34636 w 132"/>
                <a:gd name="T15" fmla="*/ 23631 h 131"/>
                <a:gd name="T16" fmla="*/ 23452 w 132"/>
                <a:gd name="T17" fmla="*/ 34901 h 131"/>
                <a:gd name="T18" fmla="*/ 23452 w 132"/>
                <a:gd name="T19" fmla="*/ 0 h 131"/>
                <a:gd name="T20" fmla="*/ 23452 w 132"/>
                <a:gd name="T21" fmla="*/ 0 h 131"/>
                <a:gd name="T22" fmla="*/ 0 w 132"/>
                <a:gd name="T23" fmla="*/ 23631 h 131"/>
                <a:gd name="T24" fmla="*/ 0 w 132"/>
                <a:gd name="T25" fmla="*/ 23631 h 131"/>
                <a:gd name="T26" fmla="*/ 23452 w 132"/>
                <a:gd name="T27" fmla="*/ 47261 h 131"/>
                <a:gd name="T28" fmla="*/ 23452 w 132"/>
                <a:gd name="T29" fmla="*/ 47261 h 131"/>
                <a:gd name="T30" fmla="*/ 47264 w 132"/>
                <a:gd name="T31" fmla="*/ 23631 h 131"/>
                <a:gd name="T32" fmla="*/ 47264 w 132"/>
                <a:gd name="T33" fmla="*/ 23631 h 131"/>
                <a:gd name="T34" fmla="*/ 23452 w 132"/>
                <a:gd name="T35" fmla="*/ 0 h 13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31">
                  <a:moveTo>
                    <a:pt x="65" y="96"/>
                  </a:moveTo>
                  <a:lnTo>
                    <a:pt x="65" y="96"/>
                  </a:lnTo>
                  <a:cubicBezTo>
                    <a:pt x="48" y="96"/>
                    <a:pt x="34" y="82"/>
                    <a:pt x="34" y="65"/>
                  </a:cubicBezTo>
                  <a:cubicBezTo>
                    <a:pt x="34" y="47"/>
                    <a:pt x="48" y="34"/>
                    <a:pt x="65" y="34"/>
                  </a:cubicBezTo>
                  <a:cubicBezTo>
                    <a:pt x="82" y="34"/>
                    <a:pt x="96" y="47"/>
                    <a:pt x="96" y="65"/>
                  </a:cubicBezTo>
                  <a:cubicBezTo>
                    <a:pt x="96" y="82"/>
                    <a:pt x="82" y="96"/>
                    <a:pt x="65" y="96"/>
                  </a:cubicBezTo>
                  <a:close/>
                  <a:moveTo>
                    <a:pt x="65" y="0"/>
                  </a:moveTo>
                  <a:lnTo>
                    <a:pt x="65" y="0"/>
                  </a:ln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0"/>
                    <a:pt x="65" y="130"/>
                  </a:cubicBezTo>
                  <a:cubicBezTo>
                    <a:pt x="101" y="130"/>
                    <a:pt x="131" y="101"/>
                    <a:pt x="131" y="65"/>
                  </a:cubicBezTo>
                  <a:cubicBezTo>
                    <a:pt x="131" y="29"/>
                    <a:pt x="101" y="0"/>
                    <a:pt x="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84" name="Freeform 111">
              <a:extLst>
                <a:ext uri="{FF2B5EF4-FFF2-40B4-BE49-F238E27FC236}">
                  <a16:creationId xmlns:a16="http://schemas.microsoft.com/office/drawing/2014/main" id="{EBB73BA3-48D5-5F89-503E-26933297B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13091" y="7533642"/>
              <a:ext cx="225217" cy="269161"/>
            </a:xfrm>
            <a:custGeom>
              <a:avLst/>
              <a:gdLst>
                <a:gd name="T0" fmla="*/ 2134 w 183"/>
                <a:gd name="T1" fmla="*/ 44091 h 217"/>
                <a:gd name="T2" fmla="*/ 0 w 183"/>
                <a:gd name="T3" fmla="*/ 0 h 217"/>
                <a:gd name="T4" fmla="*/ 64732 w 183"/>
                <a:gd name="T5" fmla="*/ 56996 h 217"/>
                <a:gd name="T6" fmla="*/ 40902 w 183"/>
                <a:gd name="T7" fmla="*/ 77429 h 217"/>
                <a:gd name="T8" fmla="*/ 2134 w 183"/>
                <a:gd name="T9" fmla="*/ 44091 h 2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3" h="217">
                  <a:moveTo>
                    <a:pt x="6" y="123"/>
                  </a:moveTo>
                  <a:lnTo>
                    <a:pt x="0" y="0"/>
                  </a:lnTo>
                  <a:lnTo>
                    <a:pt x="182" y="159"/>
                  </a:lnTo>
                  <a:lnTo>
                    <a:pt x="115" y="216"/>
                  </a:lnTo>
                  <a:lnTo>
                    <a:pt x="6" y="123"/>
                  </a:lnTo>
                </a:path>
              </a:pathLst>
            </a:custGeom>
            <a:solidFill>
              <a:srgbClr val="DBD9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85" name="Freeform 112">
              <a:extLst>
                <a:ext uri="{FF2B5EF4-FFF2-40B4-BE49-F238E27FC236}">
                  <a16:creationId xmlns:a16="http://schemas.microsoft.com/office/drawing/2014/main" id="{6E90113D-F786-B2DE-9916-7F29931E9A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64911" y="8533376"/>
              <a:ext cx="159300" cy="159300"/>
            </a:xfrm>
            <a:custGeom>
              <a:avLst/>
              <a:gdLst>
                <a:gd name="T0" fmla="*/ 45673 w 126"/>
                <a:gd name="T1" fmla="*/ 45675 h 127"/>
                <a:gd name="T2" fmla="*/ 0 w 126"/>
                <a:gd name="T3" fmla="*/ 45675 h 127"/>
                <a:gd name="T4" fmla="*/ 0 w 126"/>
                <a:gd name="T5" fmla="*/ 0 h 127"/>
                <a:gd name="T6" fmla="*/ 45673 w 126"/>
                <a:gd name="T7" fmla="*/ 0 h 127"/>
                <a:gd name="T8" fmla="*/ 45673 w 126"/>
                <a:gd name="T9" fmla="*/ 45675 h 1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6" h="127">
                  <a:moveTo>
                    <a:pt x="125" y="126"/>
                  </a:moveTo>
                  <a:lnTo>
                    <a:pt x="0" y="126"/>
                  </a:lnTo>
                  <a:lnTo>
                    <a:pt x="0" y="0"/>
                  </a:lnTo>
                  <a:lnTo>
                    <a:pt x="125" y="0"/>
                  </a:lnTo>
                  <a:lnTo>
                    <a:pt x="125" y="126"/>
                  </a:lnTo>
                </a:path>
              </a:pathLst>
            </a:custGeom>
            <a:solidFill>
              <a:srgbClr val="69174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86" name="Freeform 113">
              <a:extLst>
                <a:ext uri="{FF2B5EF4-FFF2-40B4-BE49-F238E27FC236}">
                  <a16:creationId xmlns:a16="http://schemas.microsoft.com/office/drawing/2014/main" id="{0FC7DCA1-6FBE-4400-4A02-77FC71704E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92377" y="8560843"/>
              <a:ext cx="104366" cy="104366"/>
            </a:xfrm>
            <a:custGeom>
              <a:avLst/>
              <a:gdLst>
                <a:gd name="T0" fmla="*/ 29803 w 84"/>
                <a:gd name="T1" fmla="*/ 29808 h 85"/>
                <a:gd name="T2" fmla="*/ 0 w 84"/>
                <a:gd name="T3" fmla="*/ 29808 h 85"/>
                <a:gd name="T4" fmla="*/ 0 w 84"/>
                <a:gd name="T5" fmla="*/ 0 h 85"/>
                <a:gd name="T6" fmla="*/ 29803 w 84"/>
                <a:gd name="T7" fmla="*/ 0 h 85"/>
                <a:gd name="T8" fmla="*/ 29803 w 84"/>
                <a:gd name="T9" fmla="*/ 29808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4" h="85">
                  <a:moveTo>
                    <a:pt x="83" y="84"/>
                  </a:moveTo>
                  <a:lnTo>
                    <a:pt x="0" y="84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84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87" name="Freeform 87">
              <a:extLst>
                <a:ext uri="{FF2B5EF4-FFF2-40B4-BE49-F238E27FC236}">
                  <a16:creationId xmlns:a16="http://schemas.microsoft.com/office/drawing/2014/main" id="{BE56B985-FAB9-C916-E5AC-C2BEBCCC69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71395" y="9153342"/>
              <a:ext cx="273419" cy="373039"/>
            </a:xfrm>
            <a:custGeom>
              <a:avLst/>
              <a:gdLst>
                <a:gd name="connsiteX0" fmla="*/ 4994 w 273419"/>
                <a:gd name="connsiteY0" fmla="*/ 28215 h 373039"/>
                <a:gd name="connsiteX1" fmla="*/ 38701 w 273419"/>
                <a:gd name="connsiteY1" fmla="*/ 291174 h 373039"/>
                <a:gd name="connsiteX2" fmla="*/ 74905 w 273419"/>
                <a:gd name="connsiteY2" fmla="*/ 322183 h 373039"/>
                <a:gd name="connsiteX3" fmla="*/ 273405 w 273419"/>
                <a:gd name="connsiteY3" fmla="*/ 322183 h 373039"/>
                <a:gd name="connsiteX4" fmla="*/ 200997 w 273419"/>
                <a:gd name="connsiteY4" fmla="*/ 373039 h 373039"/>
                <a:gd name="connsiteX5" fmla="*/ 36204 w 273419"/>
                <a:gd name="connsiteY5" fmla="*/ 373039 h 373039"/>
                <a:gd name="connsiteX6" fmla="*/ 0 w 273419"/>
                <a:gd name="connsiteY6" fmla="*/ 337068 h 373039"/>
                <a:gd name="connsiteX7" fmla="*/ 237689 w 273419"/>
                <a:gd name="connsiteY7" fmla="*/ 1534 h 373039"/>
                <a:gd name="connsiteX8" fmla="*/ 273419 w 273419"/>
                <a:gd name="connsiteY8" fmla="*/ 27900 h 373039"/>
                <a:gd name="connsiteX9" fmla="*/ 273419 w 273419"/>
                <a:gd name="connsiteY9" fmla="*/ 125833 h 373039"/>
                <a:gd name="connsiteX10" fmla="*/ 246315 w 273419"/>
                <a:gd name="connsiteY10" fmla="*/ 30411 h 373039"/>
                <a:gd name="connsiteX11" fmla="*/ 142819 w 273419"/>
                <a:gd name="connsiteY11" fmla="*/ 11578 h 373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419" h="373039">
                  <a:moveTo>
                    <a:pt x="4994" y="28215"/>
                  </a:moveTo>
                  <a:lnTo>
                    <a:pt x="38701" y="291174"/>
                  </a:lnTo>
                  <a:cubicBezTo>
                    <a:pt x="42446" y="309780"/>
                    <a:pt x="57427" y="322183"/>
                    <a:pt x="74905" y="322183"/>
                  </a:cubicBezTo>
                  <a:lnTo>
                    <a:pt x="273405" y="322183"/>
                  </a:lnTo>
                  <a:cubicBezTo>
                    <a:pt x="262169" y="353193"/>
                    <a:pt x="233455" y="373039"/>
                    <a:pt x="200997" y="373039"/>
                  </a:cubicBezTo>
                  <a:lnTo>
                    <a:pt x="36204" y="373039"/>
                  </a:lnTo>
                  <a:cubicBezTo>
                    <a:pt x="16229" y="373039"/>
                    <a:pt x="0" y="356914"/>
                    <a:pt x="0" y="337068"/>
                  </a:cubicBezTo>
                  <a:close/>
                  <a:moveTo>
                    <a:pt x="237689" y="1534"/>
                  </a:moveTo>
                  <a:cubicBezTo>
                    <a:pt x="254939" y="-4744"/>
                    <a:pt x="273419" y="9067"/>
                    <a:pt x="273419" y="27900"/>
                  </a:cubicBezTo>
                  <a:lnTo>
                    <a:pt x="273419" y="125833"/>
                  </a:lnTo>
                  <a:lnTo>
                    <a:pt x="246315" y="30411"/>
                  </a:lnTo>
                  <a:lnTo>
                    <a:pt x="142819" y="11578"/>
                  </a:lnTo>
                  <a:close/>
                </a:path>
              </a:pathLst>
            </a:custGeom>
            <a:solidFill>
              <a:srgbClr val="DBD9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88" name="Freeform 116">
              <a:extLst>
                <a:ext uri="{FF2B5EF4-FFF2-40B4-BE49-F238E27FC236}">
                  <a16:creationId xmlns:a16="http://schemas.microsoft.com/office/drawing/2014/main" id="{8A61E23E-9935-999B-0607-2A1CC0AD5E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32087" y="11669906"/>
              <a:ext cx="499866" cy="76903"/>
            </a:xfrm>
            <a:custGeom>
              <a:avLst/>
              <a:gdLst>
                <a:gd name="T0" fmla="*/ 21508 w 403"/>
                <a:gd name="T1" fmla="*/ 0 h 60"/>
                <a:gd name="T2" fmla="*/ 0 w 403"/>
                <a:gd name="T3" fmla="*/ 21855 h 60"/>
                <a:gd name="T4" fmla="*/ 144104 w 403"/>
                <a:gd name="T5" fmla="*/ 21855 h 60"/>
                <a:gd name="T6" fmla="*/ 144104 w 403"/>
                <a:gd name="T7" fmla="*/ 0 h 60"/>
                <a:gd name="T8" fmla="*/ 21508 w 403"/>
                <a:gd name="T9" fmla="*/ 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3" h="60">
                  <a:moveTo>
                    <a:pt x="60" y="0"/>
                  </a:moveTo>
                  <a:lnTo>
                    <a:pt x="0" y="59"/>
                  </a:lnTo>
                  <a:lnTo>
                    <a:pt x="402" y="59"/>
                  </a:lnTo>
                  <a:lnTo>
                    <a:pt x="402" y="0"/>
                  </a:lnTo>
                  <a:lnTo>
                    <a:pt x="60" y="0"/>
                  </a:lnTo>
                </a:path>
              </a:pathLst>
            </a:custGeom>
            <a:solidFill>
              <a:srgbClr val="3D2B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89" name="Freeform 117">
              <a:extLst>
                <a:ext uri="{FF2B5EF4-FFF2-40B4-BE49-F238E27FC236}">
                  <a16:creationId xmlns:a16="http://schemas.microsoft.com/office/drawing/2014/main" id="{584DD762-DFDF-630B-BCC4-7CDC28E23E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40953" y="11741314"/>
              <a:ext cx="807480" cy="225217"/>
            </a:xfrm>
            <a:custGeom>
              <a:avLst/>
              <a:gdLst>
                <a:gd name="T0" fmla="*/ 70009 w 650"/>
                <a:gd name="T1" fmla="*/ 13160 h 183"/>
                <a:gd name="T2" fmla="*/ 39851 w 650"/>
                <a:gd name="T3" fmla="*/ 13160 h 183"/>
                <a:gd name="T4" fmla="*/ 39851 w 650"/>
                <a:gd name="T5" fmla="*/ 13160 h 183"/>
                <a:gd name="T6" fmla="*/ 3949 w 650"/>
                <a:gd name="T7" fmla="*/ 48371 h 183"/>
                <a:gd name="T8" fmla="*/ 0 w 650"/>
                <a:gd name="T9" fmla="*/ 48371 h 183"/>
                <a:gd name="T10" fmla="*/ 0 w 650"/>
                <a:gd name="T11" fmla="*/ 64731 h 183"/>
                <a:gd name="T12" fmla="*/ 3590 w 650"/>
                <a:gd name="T13" fmla="*/ 64731 h 183"/>
                <a:gd name="T14" fmla="*/ 43082 w 650"/>
                <a:gd name="T15" fmla="*/ 64731 h 183"/>
                <a:gd name="T16" fmla="*/ 151506 w 650"/>
                <a:gd name="T17" fmla="*/ 64731 h 183"/>
                <a:gd name="T18" fmla="*/ 171612 w 650"/>
                <a:gd name="T19" fmla="*/ 46948 h 183"/>
                <a:gd name="T20" fmla="*/ 172330 w 650"/>
                <a:gd name="T21" fmla="*/ 64731 h 183"/>
                <a:gd name="T22" fmla="*/ 189922 w 650"/>
                <a:gd name="T23" fmla="*/ 64731 h 183"/>
                <a:gd name="T24" fmla="*/ 227619 w 650"/>
                <a:gd name="T25" fmla="*/ 64731 h 183"/>
                <a:gd name="T26" fmla="*/ 233004 w 650"/>
                <a:gd name="T27" fmla="*/ 64731 h 183"/>
                <a:gd name="T28" fmla="*/ 233004 w 650"/>
                <a:gd name="T29" fmla="*/ 48371 h 183"/>
                <a:gd name="T30" fmla="*/ 227619 w 650"/>
                <a:gd name="T31" fmla="*/ 48371 h 183"/>
                <a:gd name="T32" fmla="*/ 227619 w 650"/>
                <a:gd name="T33" fmla="*/ 0 h 183"/>
                <a:gd name="T34" fmla="*/ 83293 w 650"/>
                <a:gd name="T35" fmla="*/ 0 h 183"/>
                <a:gd name="T36" fmla="*/ 70009 w 650"/>
                <a:gd name="T37" fmla="*/ 13160 h 18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650" h="183">
                  <a:moveTo>
                    <a:pt x="195" y="37"/>
                  </a:moveTo>
                  <a:lnTo>
                    <a:pt x="111" y="37"/>
                  </a:lnTo>
                  <a:cubicBezTo>
                    <a:pt x="56" y="37"/>
                    <a:pt x="11" y="82"/>
                    <a:pt x="11" y="136"/>
                  </a:cubicBezTo>
                  <a:lnTo>
                    <a:pt x="0" y="136"/>
                  </a:lnTo>
                  <a:lnTo>
                    <a:pt x="0" y="182"/>
                  </a:lnTo>
                  <a:lnTo>
                    <a:pt x="10" y="182"/>
                  </a:lnTo>
                  <a:lnTo>
                    <a:pt x="120" y="182"/>
                  </a:lnTo>
                  <a:lnTo>
                    <a:pt x="422" y="182"/>
                  </a:lnTo>
                  <a:lnTo>
                    <a:pt x="478" y="132"/>
                  </a:lnTo>
                  <a:lnTo>
                    <a:pt x="480" y="182"/>
                  </a:lnTo>
                  <a:lnTo>
                    <a:pt x="529" y="182"/>
                  </a:lnTo>
                  <a:lnTo>
                    <a:pt x="634" y="182"/>
                  </a:lnTo>
                  <a:lnTo>
                    <a:pt x="649" y="182"/>
                  </a:lnTo>
                  <a:lnTo>
                    <a:pt x="649" y="136"/>
                  </a:lnTo>
                  <a:lnTo>
                    <a:pt x="634" y="136"/>
                  </a:lnTo>
                  <a:lnTo>
                    <a:pt x="634" y="0"/>
                  </a:lnTo>
                  <a:lnTo>
                    <a:pt x="232" y="0"/>
                  </a:lnTo>
                  <a:lnTo>
                    <a:pt x="195" y="37"/>
                  </a:lnTo>
                </a:path>
              </a:pathLst>
            </a:custGeom>
            <a:solidFill>
              <a:srgbClr val="65303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90" name="Freeform 118">
              <a:extLst>
                <a:ext uri="{FF2B5EF4-FFF2-40B4-BE49-F238E27FC236}">
                  <a16:creationId xmlns:a16="http://schemas.microsoft.com/office/drawing/2014/main" id="{DE1676E0-6A51-138F-ACA8-98C8301BEF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05480" y="11669906"/>
              <a:ext cx="307611" cy="76903"/>
            </a:xfrm>
            <a:custGeom>
              <a:avLst/>
              <a:gdLst>
                <a:gd name="T0" fmla="*/ 87820 w 247"/>
                <a:gd name="T1" fmla="*/ 21855 h 60"/>
                <a:gd name="T2" fmla="*/ 87820 w 247"/>
                <a:gd name="T3" fmla="*/ 0 h 60"/>
                <a:gd name="T4" fmla="*/ 1080 w 247"/>
                <a:gd name="T5" fmla="*/ 0 h 60"/>
                <a:gd name="T6" fmla="*/ 1080 w 247"/>
                <a:gd name="T7" fmla="*/ 20373 h 60"/>
                <a:gd name="T8" fmla="*/ 1080 w 247"/>
                <a:gd name="T9" fmla="*/ 20373 h 60"/>
                <a:gd name="T10" fmla="*/ 0 w 247"/>
                <a:gd name="T11" fmla="*/ 21855 h 60"/>
                <a:gd name="T12" fmla="*/ 88540 w 247"/>
                <a:gd name="T13" fmla="*/ 21855 h 60"/>
                <a:gd name="T14" fmla="*/ 88540 w 247"/>
                <a:gd name="T15" fmla="*/ 21855 h 60"/>
                <a:gd name="T16" fmla="*/ 87820 w 247"/>
                <a:gd name="T17" fmla="*/ 21855 h 6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7" h="60">
                  <a:moveTo>
                    <a:pt x="244" y="59"/>
                  </a:moveTo>
                  <a:lnTo>
                    <a:pt x="244" y="0"/>
                  </a:lnTo>
                  <a:lnTo>
                    <a:pt x="3" y="0"/>
                  </a:lnTo>
                  <a:lnTo>
                    <a:pt x="3" y="55"/>
                  </a:lnTo>
                  <a:cubicBezTo>
                    <a:pt x="2" y="56"/>
                    <a:pt x="1" y="58"/>
                    <a:pt x="0" y="59"/>
                  </a:cubicBezTo>
                  <a:lnTo>
                    <a:pt x="246" y="59"/>
                  </a:lnTo>
                  <a:cubicBezTo>
                    <a:pt x="245" y="59"/>
                    <a:pt x="244" y="59"/>
                    <a:pt x="244" y="59"/>
                  </a:cubicBezTo>
                </a:path>
              </a:pathLst>
            </a:custGeom>
            <a:solidFill>
              <a:srgbClr val="3D2B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91" name="Freeform 119">
              <a:extLst>
                <a:ext uri="{FF2B5EF4-FFF2-40B4-BE49-F238E27FC236}">
                  <a16:creationId xmlns:a16="http://schemas.microsoft.com/office/drawing/2014/main" id="{EEB0410F-3C5F-2F4B-1DBA-9B8ABF57BC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61535" y="11741314"/>
              <a:ext cx="417472" cy="225217"/>
            </a:xfrm>
            <a:custGeom>
              <a:avLst/>
              <a:gdLst>
                <a:gd name="T0" fmla="*/ 114564 w 337"/>
                <a:gd name="T1" fmla="*/ 24185 h 183"/>
                <a:gd name="T2" fmla="*/ 114564 w 337"/>
                <a:gd name="T3" fmla="*/ 24185 h 183"/>
                <a:gd name="T4" fmla="*/ 100601 w 337"/>
                <a:gd name="T5" fmla="*/ 0 h 183"/>
                <a:gd name="T6" fmla="*/ 12530 w 337"/>
                <a:gd name="T7" fmla="*/ 0 h 183"/>
                <a:gd name="T8" fmla="*/ 12530 w 337"/>
                <a:gd name="T9" fmla="*/ 0 h 183"/>
                <a:gd name="T10" fmla="*/ 6802 w 337"/>
                <a:gd name="T11" fmla="*/ 18850 h 183"/>
                <a:gd name="T12" fmla="*/ 6802 w 337"/>
                <a:gd name="T13" fmla="*/ 48371 h 183"/>
                <a:gd name="T14" fmla="*/ 0 w 337"/>
                <a:gd name="T15" fmla="*/ 48371 h 183"/>
                <a:gd name="T16" fmla="*/ 0 w 337"/>
                <a:gd name="T17" fmla="*/ 64731 h 183"/>
                <a:gd name="T18" fmla="*/ 6802 w 337"/>
                <a:gd name="T19" fmla="*/ 64731 h 183"/>
                <a:gd name="T20" fmla="*/ 114564 w 337"/>
                <a:gd name="T21" fmla="*/ 64731 h 183"/>
                <a:gd name="T22" fmla="*/ 120292 w 337"/>
                <a:gd name="T23" fmla="*/ 64731 h 183"/>
                <a:gd name="T24" fmla="*/ 120292 w 337"/>
                <a:gd name="T25" fmla="*/ 48371 h 183"/>
                <a:gd name="T26" fmla="*/ 114564 w 337"/>
                <a:gd name="T27" fmla="*/ 48371 h 183"/>
                <a:gd name="T28" fmla="*/ 114564 w 337"/>
                <a:gd name="T29" fmla="*/ 24185 h 18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37" h="183">
                  <a:moveTo>
                    <a:pt x="320" y="68"/>
                  </a:moveTo>
                  <a:lnTo>
                    <a:pt x="320" y="68"/>
                  </a:lnTo>
                  <a:cubicBezTo>
                    <a:pt x="320" y="40"/>
                    <a:pt x="305" y="14"/>
                    <a:pt x="281" y="0"/>
                  </a:cubicBezTo>
                  <a:lnTo>
                    <a:pt x="35" y="0"/>
                  </a:lnTo>
                  <a:cubicBezTo>
                    <a:pt x="24" y="16"/>
                    <a:pt x="19" y="35"/>
                    <a:pt x="19" y="53"/>
                  </a:cubicBezTo>
                  <a:lnTo>
                    <a:pt x="19" y="136"/>
                  </a:lnTo>
                  <a:lnTo>
                    <a:pt x="0" y="136"/>
                  </a:lnTo>
                  <a:lnTo>
                    <a:pt x="0" y="182"/>
                  </a:lnTo>
                  <a:lnTo>
                    <a:pt x="19" y="182"/>
                  </a:lnTo>
                  <a:lnTo>
                    <a:pt x="320" y="182"/>
                  </a:lnTo>
                  <a:lnTo>
                    <a:pt x="336" y="182"/>
                  </a:lnTo>
                  <a:lnTo>
                    <a:pt x="336" y="136"/>
                  </a:lnTo>
                  <a:lnTo>
                    <a:pt x="320" y="136"/>
                  </a:lnTo>
                  <a:lnTo>
                    <a:pt x="320" y="68"/>
                  </a:lnTo>
                </a:path>
              </a:pathLst>
            </a:custGeom>
            <a:solidFill>
              <a:srgbClr val="65303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92" name="Freeform 120">
              <a:extLst>
                <a:ext uri="{FF2B5EF4-FFF2-40B4-BE49-F238E27FC236}">
                  <a16:creationId xmlns:a16="http://schemas.microsoft.com/office/drawing/2014/main" id="{43094909-BF14-BF45-F8E2-9D2589B45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05348" y="11488634"/>
              <a:ext cx="384514" cy="368036"/>
            </a:xfrm>
            <a:custGeom>
              <a:avLst/>
              <a:gdLst>
                <a:gd name="T0" fmla="*/ 110403 w 308"/>
                <a:gd name="T1" fmla="*/ 65980 h 295"/>
                <a:gd name="T2" fmla="*/ 110403 w 308"/>
                <a:gd name="T3" fmla="*/ 65980 h 295"/>
                <a:gd name="T4" fmla="*/ 110764 w 308"/>
                <a:gd name="T5" fmla="*/ 0 h 295"/>
                <a:gd name="T6" fmla="*/ 49429 w 308"/>
                <a:gd name="T7" fmla="*/ 0 h 295"/>
                <a:gd name="T8" fmla="*/ 49429 w 308"/>
                <a:gd name="T9" fmla="*/ 67062 h 295"/>
                <a:gd name="T10" fmla="*/ 35358 w 308"/>
                <a:gd name="T11" fmla="*/ 92661 h 295"/>
                <a:gd name="T12" fmla="*/ 35358 w 308"/>
                <a:gd name="T13" fmla="*/ 92661 h 295"/>
                <a:gd name="T14" fmla="*/ 4330 w 308"/>
                <a:gd name="T15" fmla="*/ 104199 h 295"/>
                <a:gd name="T16" fmla="*/ 4330 w 308"/>
                <a:gd name="T17" fmla="*/ 104199 h 295"/>
                <a:gd name="T18" fmla="*/ 0 w 308"/>
                <a:gd name="T19" fmla="*/ 106001 h 295"/>
                <a:gd name="T20" fmla="*/ 70355 w 308"/>
                <a:gd name="T21" fmla="*/ 106001 h 295"/>
                <a:gd name="T22" fmla="*/ 110403 w 308"/>
                <a:gd name="T23" fmla="*/ 65980 h 29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08" h="295">
                  <a:moveTo>
                    <a:pt x="306" y="183"/>
                  </a:moveTo>
                  <a:lnTo>
                    <a:pt x="306" y="183"/>
                  </a:lnTo>
                  <a:lnTo>
                    <a:pt x="307" y="0"/>
                  </a:lnTo>
                  <a:lnTo>
                    <a:pt x="137" y="0"/>
                  </a:lnTo>
                  <a:lnTo>
                    <a:pt x="137" y="186"/>
                  </a:lnTo>
                  <a:lnTo>
                    <a:pt x="98" y="257"/>
                  </a:lnTo>
                  <a:cubicBezTo>
                    <a:pt x="98" y="257"/>
                    <a:pt x="39" y="278"/>
                    <a:pt x="12" y="289"/>
                  </a:cubicBezTo>
                  <a:cubicBezTo>
                    <a:pt x="6" y="291"/>
                    <a:pt x="1" y="293"/>
                    <a:pt x="0" y="294"/>
                  </a:cubicBezTo>
                  <a:lnTo>
                    <a:pt x="195" y="294"/>
                  </a:lnTo>
                  <a:lnTo>
                    <a:pt x="306" y="18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93" name="Freeform 121">
              <a:extLst>
                <a:ext uri="{FF2B5EF4-FFF2-40B4-BE49-F238E27FC236}">
                  <a16:creationId xmlns:a16="http://schemas.microsoft.com/office/drawing/2014/main" id="{D468420F-C614-7EA0-F277-33D239793D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61405" y="11719342"/>
              <a:ext cx="466908" cy="252680"/>
            </a:xfrm>
            <a:custGeom>
              <a:avLst/>
              <a:gdLst>
                <a:gd name="T0" fmla="*/ 129164 w 374"/>
                <a:gd name="T1" fmla="*/ 6176 h 201"/>
                <a:gd name="T2" fmla="*/ 123752 w 374"/>
                <a:gd name="T3" fmla="*/ 363 h 201"/>
                <a:gd name="T4" fmla="*/ 123752 w 374"/>
                <a:gd name="T5" fmla="*/ 0 h 201"/>
                <a:gd name="T6" fmla="*/ 123752 w 374"/>
                <a:gd name="T7" fmla="*/ 0 h 201"/>
                <a:gd name="T8" fmla="*/ 83704 w 374"/>
                <a:gd name="T9" fmla="*/ 40327 h 201"/>
                <a:gd name="T10" fmla="*/ 13349 w 374"/>
                <a:gd name="T11" fmla="*/ 40327 h 201"/>
                <a:gd name="T12" fmla="*/ 13349 w 374"/>
                <a:gd name="T13" fmla="*/ 40327 h 201"/>
                <a:gd name="T14" fmla="*/ 0 w 374"/>
                <a:gd name="T15" fmla="*/ 61036 h 201"/>
                <a:gd name="T16" fmla="*/ 0 w 374"/>
                <a:gd name="T17" fmla="*/ 72662 h 201"/>
                <a:gd name="T18" fmla="*/ 62778 w 374"/>
                <a:gd name="T19" fmla="*/ 72662 h 201"/>
                <a:gd name="T20" fmla="*/ 88395 w 374"/>
                <a:gd name="T21" fmla="*/ 72662 h 201"/>
                <a:gd name="T22" fmla="*/ 116897 w 374"/>
                <a:gd name="T23" fmla="*/ 44324 h 201"/>
                <a:gd name="T24" fmla="*/ 116897 w 374"/>
                <a:gd name="T25" fmla="*/ 72662 h 201"/>
                <a:gd name="T26" fmla="*/ 134576 w 374"/>
                <a:gd name="T27" fmla="*/ 72662 h 201"/>
                <a:gd name="T28" fmla="*/ 134576 w 374"/>
                <a:gd name="T29" fmla="*/ 20709 h 201"/>
                <a:gd name="T30" fmla="*/ 134576 w 374"/>
                <a:gd name="T31" fmla="*/ 20709 h 201"/>
                <a:gd name="T32" fmla="*/ 129164 w 374"/>
                <a:gd name="T33" fmla="*/ 6176 h 20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74" h="201">
                  <a:moveTo>
                    <a:pt x="358" y="17"/>
                  </a:moveTo>
                  <a:lnTo>
                    <a:pt x="343" y="1"/>
                  </a:lnTo>
                  <a:lnTo>
                    <a:pt x="343" y="0"/>
                  </a:lnTo>
                  <a:lnTo>
                    <a:pt x="232" y="111"/>
                  </a:lnTo>
                  <a:lnTo>
                    <a:pt x="37" y="111"/>
                  </a:lnTo>
                  <a:cubicBezTo>
                    <a:pt x="12" y="122"/>
                    <a:pt x="0" y="139"/>
                    <a:pt x="0" y="168"/>
                  </a:cubicBezTo>
                  <a:lnTo>
                    <a:pt x="0" y="200"/>
                  </a:lnTo>
                  <a:lnTo>
                    <a:pt x="174" y="200"/>
                  </a:lnTo>
                  <a:lnTo>
                    <a:pt x="245" y="200"/>
                  </a:lnTo>
                  <a:lnTo>
                    <a:pt x="324" y="122"/>
                  </a:lnTo>
                  <a:lnTo>
                    <a:pt x="324" y="200"/>
                  </a:lnTo>
                  <a:lnTo>
                    <a:pt x="373" y="200"/>
                  </a:lnTo>
                  <a:lnTo>
                    <a:pt x="373" y="57"/>
                  </a:lnTo>
                  <a:cubicBezTo>
                    <a:pt x="373" y="43"/>
                    <a:pt x="367" y="28"/>
                    <a:pt x="358" y="17"/>
                  </a:cubicBezTo>
                </a:path>
              </a:pathLst>
            </a:custGeom>
            <a:solidFill>
              <a:srgbClr val="4F71D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94" name="Freeform 122">
              <a:extLst>
                <a:ext uri="{FF2B5EF4-FFF2-40B4-BE49-F238E27FC236}">
                  <a16:creationId xmlns:a16="http://schemas.microsoft.com/office/drawing/2014/main" id="{FEDFF056-75E8-BD8E-4F70-4ED55E6902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20569" y="11713851"/>
              <a:ext cx="324088" cy="252680"/>
            </a:xfrm>
            <a:custGeom>
              <a:avLst/>
              <a:gdLst>
                <a:gd name="T0" fmla="*/ 93302 w 260"/>
                <a:gd name="T1" fmla="*/ 72667 h 204"/>
                <a:gd name="T2" fmla="*/ 0 w 260"/>
                <a:gd name="T3" fmla="*/ 72667 h 204"/>
                <a:gd name="T4" fmla="*/ 4323 w 260"/>
                <a:gd name="T5" fmla="*/ 23268 h 204"/>
                <a:gd name="T6" fmla="*/ 4323 w 260"/>
                <a:gd name="T7" fmla="*/ 23268 h 204"/>
                <a:gd name="T8" fmla="*/ 29900 w 260"/>
                <a:gd name="T9" fmla="*/ 0 h 204"/>
                <a:gd name="T10" fmla="*/ 63402 w 260"/>
                <a:gd name="T11" fmla="*/ 0 h 204"/>
                <a:gd name="T12" fmla="*/ 63402 w 260"/>
                <a:gd name="T13" fmla="*/ 0 h 204"/>
                <a:gd name="T14" fmla="*/ 88979 w 260"/>
                <a:gd name="T15" fmla="*/ 23268 h 204"/>
                <a:gd name="T16" fmla="*/ 93302 w 260"/>
                <a:gd name="T17" fmla="*/ 72667 h 20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0" h="204">
                  <a:moveTo>
                    <a:pt x="259" y="203"/>
                  </a:moveTo>
                  <a:lnTo>
                    <a:pt x="0" y="203"/>
                  </a:lnTo>
                  <a:lnTo>
                    <a:pt x="12" y="65"/>
                  </a:lnTo>
                  <a:cubicBezTo>
                    <a:pt x="15" y="28"/>
                    <a:pt x="46" y="0"/>
                    <a:pt x="83" y="0"/>
                  </a:cubicBezTo>
                  <a:lnTo>
                    <a:pt x="176" y="0"/>
                  </a:lnTo>
                  <a:cubicBezTo>
                    <a:pt x="213" y="0"/>
                    <a:pt x="243" y="28"/>
                    <a:pt x="247" y="65"/>
                  </a:cubicBezTo>
                  <a:lnTo>
                    <a:pt x="259" y="203"/>
                  </a:lnTo>
                </a:path>
              </a:pathLst>
            </a:custGeom>
            <a:solidFill>
              <a:srgbClr val="4F71D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95" name="Freeform 123">
              <a:extLst>
                <a:ext uri="{FF2B5EF4-FFF2-40B4-BE49-F238E27FC236}">
                  <a16:creationId xmlns:a16="http://schemas.microsoft.com/office/drawing/2014/main" id="{B7FBB5DE-892A-F263-75EA-EFFB2771D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75501" y="11488634"/>
              <a:ext cx="214227" cy="368036"/>
            </a:xfrm>
            <a:custGeom>
              <a:avLst/>
              <a:gdLst>
                <a:gd name="T0" fmla="*/ 51715 w 170"/>
                <a:gd name="T1" fmla="*/ 106001 h 295"/>
                <a:gd name="T2" fmla="*/ 9833 w 170"/>
                <a:gd name="T3" fmla="*/ 106001 h 295"/>
                <a:gd name="T4" fmla="*/ 9833 w 170"/>
                <a:gd name="T5" fmla="*/ 106001 h 295"/>
                <a:gd name="T6" fmla="*/ 1821 w 170"/>
                <a:gd name="T7" fmla="*/ 96267 h 295"/>
                <a:gd name="T8" fmla="*/ 7284 w 170"/>
                <a:gd name="T9" fmla="*/ 64899 h 295"/>
                <a:gd name="T10" fmla="*/ 0 w 170"/>
                <a:gd name="T11" fmla="*/ 0 h 295"/>
                <a:gd name="T12" fmla="*/ 61548 w 170"/>
                <a:gd name="T13" fmla="*/ 0 h 295"/>
                <a:gd name="T14" fmla="*/ 54628 w 170"/>
                <a:gd name="T15" fmla="*/ 64899 h 295"/>
                <a:gd name="T16" fmla="*/ 59727 w 170"/>
                <a:gd name="T17" fmla="*/ 96267 h 295"/>
                <a:gd name="T18" fmla="*/ 59727 w 170"/>
                <a:gd name="T19" fmla="*/ 96267 h 295"/>
                <a:gd name="T20" fmla="*/ 51715 w 170"/>
                <a:gd name="T21" fmla="*/ 106001 h 29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0" h="295">
                  <a:moveTo>
                    <a:pt x="142" y="294"/>
                  </a:moveTo>
                  <a:lnTo>
                    <a:pt x="27" y="294"/>
                  </a:lnTo>
                  <a:cubicBezTo>
                    <a:pt x="13" y="294"/>
                    <a:pt x="2" y="281"/>
                    <a:pt x="5" y="267"/>
                  </a:cubicBezTo>
                  <a:lnTo>
                    <a:pt x="20" y="180"/>
                  </a:lnTo>
                  <a:lnTo>
                    <a:pt x="0" y="0"/>
                  </a:lnTo>
                  <a:lnTo>
                    <a:pt x="169" y="0"/>
                  </a:lnTo>
                  <a:lnTo>
                    <a:pt x="150" y="180"/>
                  </a:lnTo>
                  <a:lnTo>
                    <a:pt x="164" y="267"/>
                  </a:lnTo>
                  <a:cubicBezTo>
                    <a:pt x="167" y="281"/>
                    <a:pt x="156" y="294"/>
                    <a:pt x="142" y="2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96" name="Freeform 124">
              <a:extLst>
                <a:ext uri="{FF2B5EF4-FFF2-40B4-BE49-F238E27FC236}">
                  <a16:creationId xmlns:a16="http://schemas.microsoft.com/office/drawing/2014/main" id="{21D66FF9-195D-99B5-9E42-7DDFC205E1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83375" y="9093667"/>
              <a:ext cx="1065651" cy="2455394"/>
            </a:xfrm>
            <a:custGeom>
              <a:avLst/>
              <a:gdLst>
                <a:gd name="T0" fmla="*/ 280631 w 856"/>
                <a:gd name="T1" fmla="*/ 1081 h 1970"/>
                <a:gd name="T2" fmla="*/ 150390 w 856"/>
                <a:gd name="T3" fmla="*/ 0 h 1970"/>
                <a:gd name="T4" fmla="*/ 150390 w 856"/>
                <a:gd name="T5" fmla="*/ 0 h 1970"/>
                <a:gd name="T6" fmla="*/ 15471 w 856"/>
                <a:gd name="T7" fmla="*/ 0 h 1970"/>
                <a:gd name="T8" fmla="*/ 15471 w 856"/>
                <a:gd name="T9" fmla="*/ 1081 h 1970"/>
                <a:gd name="T10" fmla="*/ 15471 w 856"/>
                <a:gd name="T11" fmla="*/ 1081 h 1970"/>
                <a:gd name="T12" fmla="*/ 16550 w 856"/>
                <a:gd name="T13" fmla="*/ 286726 h 1970"/>
                <a:gd name="T14" fmla="*/ 25185 w 856"/>
                <a:gd name="T15" fmla="*/ 337156 h 1970"/>
                <a:gd name="T16" fmla="*/ 45333 w 856"/>
                <a:gd name="T17" fmla="*/ 709252 h 1970"/>
                <a:gd name="T18" fmla="*/ 141755 w 856"/>
                <a:gd name="T19" fmla="*/ 709252 h 1970"/>
                <a:gd name="T20" fmla="*/ 146072 w 856"/>
                <a:gd name="T21" fmla="*/ 664586 h 1970"/>
                <a:gd name="T22" fmla="*/ 146072 w 856"/>
                <a:gd name="T23" fmla="*/ 664586 h 1970"/>
                <a:gd name="T24" fmla="*/ 149670 w 856"/>
                <a:gd name="T25" fmla="*/ 539593 h 1970"/>
                <a:gd name="T26" fmla="*/ 140675 w 856"/>
                <a:gd name="T27" fmla="*/ 348322 h 1970"/>
                <a:gd name="T28" fmla="*/ 146072 w 856"/>
                <a:gd name="T29" fmla="*/ 154890 h 1970"/>
                <a:gd name="T30" fmla="*/ 166220 w 856"/>
                <a:gd name="T31" fmla="*/ 354806 h 1970"/>
                <a:gd name="T32" fmla="*/ 166220 w 856"/>
                <a:gd name="T33" fmla="*/ 354806 h 1970"/>
                <a:gd name="T34" fmla="*/ 180971 w 856"/>
                <a:gd name="T35" fmla="*/ 664586 h 1970"/>
                <a:gd name="T36" fmla="*/ 185289 w 856"/>
                <a:gd name="T37" fmla="*/ 709252 h 1970"/>
                <a:gd name="T38" fmla="*/ 281711 w 856"/>
                <a:gd name="T39" fmla="*/ 709252 h 1970"/>
                <a:gd name="T40" fmla="*/ 277034 w 856"/>
                <a:gd name="T41" fmla="*/ 350123 h 1970"/>
                <a:gd name="T42" fmla="*/ 291425 w 856"/>
                <a:gd name="T43" fmla="*/ 274840 h 1970"/>
                <a:gd name="T44" fmla="*/ 291425 w 856"/>
                <a:gd name="T45" fmla="*/ 274840 h 1970"/>
                <a:gd name="T46" fmla="*/ 280631 w 856"/>
                <a:gd name="T47" fmla="*/ 1081 h 197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856" h="1970">
                  <a:moveTo>
                    <a:pt x="780" y="3"/>
                  </a:moveTo>
                  <a:lnTo>
                    <a:pt x="418" y="0"/>
                  </a:lnTo>
                  <a:lnTo>
                    <a:pt x="43" y="0"/>
                  </a:lnTo>
                  <a:lnTo>
                    <a:pt x="43" y="3"/>
                  </a:lnTo>
                  <a:cubicBezTo>
                    <a:pt x="0" y="266"/>
                    <a:pt x="2" y="533"/>
                    <a:pt x="46" y="796"/>
                  </a:cubicBezTo>
                  <a:lnTo>
                    <a:pt x="70" y="936"/>
                  </a:lnTo>
                  <a:lnTo>
                    <a:pt x="126" y="1969"/>
                  </a:lnTo>
                  <a:lnTo>
                    <a:pt x="394" y="1969"/>
                  </a:lnTo>
                  <a:lnTo>
                    <a:pt x="406" y="1845"/>
                  </a:lnTo>
                  <a:cubicBezTo>
                    <a:pt x="414" y="1761"/>
                    <a:pt x="419" y="1582"/>
                    <a:pt x="416" y="1498"/>
                  </a:cubicBezTo>
                  <a:lnTo>
                    <a:pt x="391" y="967"/>
                  </a:lnTo>
                  <a:lnTo>
                    <a:pt x="406" y="430"/>
                  </a:lnTo>
                  <a:lnTo>
                    <a:pt x="462" y="985"/>
                  </a:lnTo>
                  <a:cubicBezTo>
                    <a:pt x="462" y="985"/>
                    <a:pt x="495" y="1761"/>
                    <a:pt x="503" y="1845"/>
                  </a:cubicBezTo>
                  <a:lnTo>
                    <a:pt x="515" y="1969"/>
                  </a:lnTo>
                  <a:lnTo>
                    <a:pt x="783" y="1969"/>
                  </a:lnTo>
                  <a:lnTo>
                    <a:pt x="770" y="972"/>
                  </a:lnTo>
                  <a:lnTo>
                    <a:pt x="810" y="763"/>
                  </a:lnTo>
                  <a:cubicBezTo>
                    <a:pt x="855" y="500"/>
                    <a:pt x="822" y="266"/>
                    <a:pt x="780" y="3"/>
                  </a:cubicBezTo>
                </a:path>
              </a:pathLst>
            </a:custGeom>
            <a:solidFill>
              <a:srgbClr val="FFA0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97" name="Freeform 97">
              <a:extLst>
                <a:ext uri="{FF2B5EF4-FFF2-40B4-BE49-F238E27FC236}">
                  <a16:creationId xmlns:a16="http://schemas.microsoft.com/office/drawing/2014/main" id="{60BDF4F6-ACAA-376C-128A-FAA80FE3F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05348" y="9093666"/>
              <a:ext cx="1013278" cy="2448654"/>
            </a:xfrm>
            <a:custGeom>
              <a:avLst/>
              <a:gdLst>
                <a:gd name="connsiteX0" fmla="*/ 482526 w 1013278"/>
                <a:gd name="connsiteY0" fmla="*/ 532828 h 2448654"/>
                <a:gd name="connsiteX1" fmla="*/ 463948 w 1013278"/>
                <a:gd name="connsiteY1" fmla="*/ 1201313 h 2448654"/>
                <a:gd name="connsiteX2" fmla="*/ 494912 w 1013278"/>
                <a:gd name="connsiteY2" fmla="*/ 1862329 h 2448654"/>
                <a:gd name="connsiteX3" fmla="*/ 482526 w 1013278"/>
                <a:gd name="connsiteY3" fmla="*/ 2294293 h 2448654"/>
                <a:gd name="connsiteX4" fmla="*/ 467662 w 1013278"/>
                <a:gd name="connsiteY4" fmla="*/ 2448654 h 2448654"/>
                <a:gd name="connsiteX5" fmla="*/ 421834 w 1013278"/>
                <a:gd name="connsiteY5" fmla="*/ 2448654 h 2448654"/>
                <a:gd name="connsiteX6" fmla="*/ 383436 w 1013278"/>
                <a:gd name="connsiteY6" fmla="*/ 1294677 h 2448654"/>
                <a:gd name="connsiteX7" fmla="*/ 378482 w 1013278"/>
                <a:gd name="connsiteY7" fmla="*/ 1130357 h 2448654"/>
                <a:gd name="connsiteX8" fmla="*/ 387152 w 1013278"/>
                <a:gd name="connsiteY8" fmla="*/ 629926 h 2448654"/>
                <a:gd name="connsiteX9" fmla="*/ 482526 w 1013278"/>
                <a:gd name="connsiteY9" fmla="*/ 532828 h 2448654"/>
                <a:gd name="connsiteX10" fmla="*/ 32342 w 1013278"/>
                <a:gd name="connsiteY10" fmla="*/ 0 h 2448654"/>
                <a:gd name="connsiteX11" fmla="*/ 498826 w 1013278"/>
                <a:gd name="connsiteY11" fmla="*/ 0 h 2448654"/>
                <a:gd name="connsiteX12" fmla="*/ 949138 w 1013278"/>
                <a:gd name="connsiteY12" fmla="*/ 3735 h 2448654"/>
                <a:gd name="connsiteX13" fmla="*/ 986456 w 1013278"/>
                <a:gd name="connsiteY13" fmla="*/ 950059 h 2448654"/>
                <a:gd name="connsiteX14" fmla="*/ 936698 w 1013278"/>
                <a:gd name="connsiteY14" fmla="*/ 1210298 h 2448654"/>
                <a:gd name="connsiteX15" fmla="*/ 936698 w 1013278"/>
                <a:gd name="connsiteY15" fmla="*/ 1236446 h 2448654"/>
                <a:gd name="connsiteX16" fmla="*/ 850866 w 1013278"/>
                <a:gd name="connsiteY16" fmla="*/ 1199091 h 2448654"/>
                <a:gd name="connsiteX17" fmla="*/ 842158 w 1013278"/>
                <a:gd name="connsiteY17" fmla="*/ 1138079 h 2448654"/>
                <a:gd name="connsiteX18" fmla="*/ 870770 w 1013278"/>
                <a:gd name="connsiteY18" fmla="*/ 352381 h 2448654"/>
                <a:gd name="connsiteX19" fmla="*/ 523706 w 1013278"/>
                <a:gd name="connsiteY19" fmla="*/ 449504 h 2448654"/>
                <a:gd name="connsiteX20" fmla="*/ 483898 w 1013278"/>
                <a:gd name="connsiteY20" fmla="*/ 357362 h 2448654"/>
                <a:gd name="connsiteX21" fmla="*/ 445336 w 1013278"/>
                <a:gd name="connsiteY21" fmla="*/ 417129 h 2448654"/>
                <a:gd name="connsiteX22" fmla="*/ 0 w 1013278"/>
                <a:gd name="connsiteY22" fmla="*/ 278916 h 2448654"/>
                <a:gd name="connsiteX23" fmla="*/ 32342 w 1013278"/>
                <a:gd name="connsiteY23" fmla="*/ 3735 h 2448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13278" h="2448654">
                  <a:moveTo>
                    <a:pt x="482526" y="532828"/>
                  </a:moveTo>
                  <a:lnTo>
                    <a:pt x="463948" y="1201313"/>
                  </a:lnTo>
                  <a:lnTo>
                    <a:pt x="494912" y="1862329"/>
                  </a:lnTo>
                  <a:cubicBezTo>
                    <a:pt x="498628" y="1966897"/>
                    <a:pt x="492436" y="2189725"/>
                    <a:pt x="482526" y="2294293"/>
                  </a:cubicBezTo>
                  <a:lnTo>
                    <a:pt x="467662" y="2448654"/>
                  </a:lnTo>
                  <a:lnTo>
                    <a:pt x="421834" y="2448654"/>
                  </a:lnTo>
                  <a:cubicBezTo>
                    <a:pt x="444130" y="1782659"/>
                    <a:pt x="408210" y="1440325"/>
                    <a:pt x="383436" y="1294677"/>
                  </a:cubicBezTo>
                  <a:cubicBezTo>
                    <a:pt x="374766" y="1241148"/>
                    <a:pt x="373528" y="1185130"/>
                    <a:pt x="378482" y="1130357"/>
                  </a:cubicBezTo>
                  <a:cubicBezTo>
                    <a:pt x="390868" y="999647"/>
                    <a:pt x="389630" y="763125"/>
                    <a:pt x="387152" y="629926"/>
                  </a:cubicBezTo>
                  <a:cubicBezTo>
                    <a:pt x="385914" y="576398"/>
                    <a:pt x="429266" y="532828"/>
                    <a:pt x="482526" y="532828"/>
                  </a:cubicBezTo>
                  <a:close/>
                  <a:moveTo>
                    <a:pt x="32342" y="0"/>
                  </a:moveTo>
                  <a:lnTo>
                    <a:pt x="498826" y="0"/>
                  </a:lnTo>
                  <a:lnTo>
                    <a:pt x="949138" y="3735"/>
                  </a:lnTo>
                  <a:cubicBezTo>
                    <a:pt x="1001384" y="331213"/>
                    <a:pt x="1042436" y="622581"/>
                    <a:pt x="986456" y="950059"/>
                  </a:cubicBezTo>
                  <a:lnTo>
                    <a:pt x="936698" y="1210298"/>
                  </a:lnTo>
                  <a:lnTo>
                    <a:pt x="936698" y="1236446"/>
                  </a:lnTo>
                  <a:cubicBezTo>
                    <a:pt x="888184" y="1240182"/>
                    <a:pt x="863306" y="1220259"/>
                    <a:pt x="850866" y="1199091"/>
                  </a:cubicBezTo>
                  <a:cubicBezTo>
                    <a:pt x="840914" y="1180414"/>
                    <a:pt x="837182" y="1158001"/>
                    <a:pt x="842158" y="1138079"/>
                  </a:cubicBezTo>
                  <a:cubicBezTo>
                    <a:pt x="909332" y="875349"/>
                    <a:pt x="899380" y="585226"/>
                    <a:pt x="870770" y="352381"/>
                  </a:cubicBezTo>
                  <a:cubicBezTo>
                    <a:pt x="717762" y="443278"/>
                    <a:pt x="523706" y="449504"/>
                    <a:pt x="523706" y="449504"/>
                  </a:cubicBezTo>
                  <a:lnTo>
                    <a:pt x="483898" y="357362"/>
                  </a:lnTo>
                  <a:lnTo>
                    <a:pt x="445336" y="417129"/>
                  </a:lnTo>
                  <a:cubicBezTo>
                    <a:pt x="225156" y="427091"/>
                    <a:pt x="84588" y="353626"/>
                    <a:pt x="0" y="278916"/>
                  </a:cubicBezTo>
                  <a:cubicBezTo>
                    <a:pt x="6220" y="186774"/>
                    <a:pt x="17416" y="94632"/>
                    <a:pt x="32342" y="3735"/>
                  </a:cubicBezTo>
                  <a:close/>
                </a:path>
              </a:pathLst>
            </a:custGeom>
            <a:solidFill>
              <a:srgbClr val="EF6F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98" name="Freeform 126">
              <a:extLst>
                <a:ext uri="{FF2B5EF4-FFF2-40B4-BE49-F238E27FC236}">
                  <a16:creationId xmlns:a16="http://schemas.microsoft.com/office/drawing/2014/main" id="{D66632D4-4897-2562-1A97-64C98C4771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29570" y="7819280"/>
              <a:ext cx="214227" cy="428458"/>
            </a:xfrm>
            <a:custGeom>
              <a:avLst/>
              <a:gdLst>
                <a:gd name="T0" fmla="*/ 8589 w 173"/>
                <a:gd name="T1" fmla="*/ 0 h 346"/>
                <a:gd name="T2" fmla="*/ 0 w 173"/>
                <a:gd name="T3" fmla="*/ 13241 h 346"/>
                <a:gd name="T4" fmla="*/ 4294 w 173"/>
                <a:gd name="T5" fmla="*/ 123467 h 346"/>
                <a:gd name="T6" fmla="*/ 13599 w 173"/>
                <a:gd name="T7" fmla="*/ 118099 h 346"/>
                <a:gd name="T8" fmla="*/ 13599 w 173"/>
                <a:gd name="T9" fmla="*/ 118099 h 346"/>
                <a:gd name="T10" fmla="*/ 61554 w 173"/>
                <a:gd name="T11" fmla="*/ 59765 h 346"/>
                <a:gd name="T12" fmla="*/ 61554 w 173"/>
                <a:gd name="T13" fmla="*/ 59765 h 346"/>
                <a:gd name="T14" fmla="*/ 8589 w 173"/>
                <a:gd name="T15" fmla="*/ 0 h 34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73" h="346">
                  <a:moveTo>
                    <a:pt x="24" y="0"/>
                  </a:moveTo>
                  <a:lnTo>
                    <a:pt x="0" y="37"/>
                  </a:lnTo>
                  <a:lnTo>
                    <a:pt x="12" y="345"/>
                  </a:lnTo>
                  <a:lnTo>
                    <a:pt x="38" y="330"/>
                  </a:lnTo>
                  <a:cubicBezTo>
                    <a:pt x="103" y="296"/>
                    <a:pt x="150" y="238"/>
                    <a:pt x="172" y="167"/>
                  </a:cubicBezTo>
                  <a:cubicBezTo>
                    <a:pt x="126" y="66"/>
                    <a:pt x="51" y="15"/>
                    <a:pt x="24" y="0"/>
                  </a:cubicBezTo>
                </a:path>
              </a:pathLst>
            </a:custGeom>
            <a:solidFill>
              <a:srgbClr val="F6C3C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99" name="Freeform 127">
              <a:extLst>
                <a:ext uri="{FF2B5EF4-FFF2-40B4-BE49-F238E27FC236}">
                  <a16:creationId xmlns:a16="http://schemas.microsoft.com/office/drawing/2014/main" id="{6AF48A9F-CB70-4197-DB69-B58352E7E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57034" y="7390822"/>
              <a:ext cx="258175" cy="637193"/>
            </a:xfrm>
            <a:custGeom>
              <a:avLst/>
              <a:gdLst>
                <a:gd name="T0" fmla="*/ 68901 w 209"/>
                <a:gd name="T1" fmla="*/ 5026 h 513"/>
                <a:gd name="T2" fmla="*/ 68901 w 209"/>
                <a:gd name="T3" fmla="*/ 5026 h 513"/>
                <a:gd name="T4" fmla="*/ 10353 w 209"/>
                <a:gd name="T5" fmla="*/ 94408 h 513"/>
                <a:gd name="T6" fmla="*/ 0 w 209"/>
                <a:gd name="T7" fmla="*/ 123844 h 513"/>
                <a:gd name="T8" fmla="*/ 0 w 209"/>
                <a:gd name="T9" fmla="*/ 123844 h 513"/>
                <a:gd name="T10" fmla="*/ 52836 w 209"/>
                <a:gd name="T11" fmla="*/ 183791 h 513"/>
                <a:gd name="T12" fmla="*/ 74256 w 209"/>
                <a:gd name="T13" fmla="*/ 0 h 513"/>
                <a:gd name="T14" fmla="*/ 68901 w 209"/>
                <a:gd name="T15" fmla="*/ 5026 h 5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9" h="513">
                  <a:moveTo>
                    <a:pt x="193" y="14"/>
                  </a:moveTo>
                  <a:lnTo>
                    <a:pt x="193" y="14"/>
                  </a:lnTo>
                  <a:cubicBezTo>
                    <a:pt x="119" y="82"/>
                    <a:pt x="62" y="167"/>
                    <a:pt x="29" y="263"/>
                  </a:cubicBezTo>
                  <a:lnTo>
                    <a:pt x="0" y="345"/>
                  </a:lnTo>
                  <a:cubicBezTo>
                    <a:pt x="27" y="361"/>
                    <a:pt x="102" y="411"/>
                    <a:pt x="148" y="512"/>
                  </a:cubicBezTo>
                  <a:lnTo>
                    <a:pt x="208" y="0"/>
                  </a:lnTo>
                  <a:lnTo>
                    <a:pt x="193" y="14"/>
                  </a:lnTo>
                </a:path>
              </a:pathLst>
            </a:custGeom>
            <a:solidFill>
              <a:srgbClr val="EF6F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00" name="Freeform 128">
              <a:extLst>
                <a:ext uri="{FF2B5EF4-FFF2-40B4-BE49-F238E27FC236}">
                  <a16:creationId xmlns:a16="http://schemas.microsoft.com/office/drawing/2014/main" id="{8E432FA7-D902-B952-F1BE-3F3191375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06473" y="7390822"/>
              <a:ext cx="1301850" cy="1977495"/>
            </a:xfrm>
            <a:custGeom>
              <a:avLst/>
              <a:gdLst>
                <a:gd name="T0" fmla="*/ 284068 w 1045"/>
                <a:gd name="T1" fmla="*/ 196138 h 1588"/>
                <a:gd name="T2" fmla="*/ 284068 w 1045"/>
                <a:gd name="T3" fmla="*/ 196138 h 1588"/>
                <a:gd name="T4" fmla="*/ 375877 w 1045"/>
                <a:gd name="T5" fmla="*/ 145394 h 1588"/>
                <a:gd name="T6" fmla="*/ 350674 w 1045"/>
                <a:gd name="T7" fmla="*/ 57222 h 1588"/>
                <a:gd name="T8" fmla="*/ 350674 w 1045"/>
                <a:gd name="T9" fmla="*/ 57222 h 1588"/>
                <a:gd name="T10" fmla="*/ 281908 w 1045"/>
                <a:gd name="T11" fmla="*/ 0 h 1588"/>
                <a:gd name="T12" fmla="*/ 270747 w 1045"/>
                <a:gd name="T13" fmla="*/ 0 h 1588"/>
                <a:gd name="T14" fmla="*/ 61566 w 1045"/>
                <a:gd name="T15" fmla="*/ 0 h 1588"/>
                <a:gd name="T16" fmla="*/ 9361 w 1045"/>
                <a:gd name="T17" fmla="*/ 178144 h 1588"/>
                <a:gd name="T18" fmla="*/ 9361 w 1045"/>
                <a:gd name="T19" fmla="*/ 178144 h 1588"/>
                <a:gd name="T20" fmla="*/ 56886 w 1045"/>
                <a:gd name="T21" fmla="*/ 241844 h 1588"/>
                <a:gd name="T22" fmla="*/ 56886 w 1045"/>
                <a:gd name="T23" fmla="*/ 301585 h 1588"/>
                <a:gd name="T24" fmla="*/ 28443 w 1045"/>
                <a:gd name="T25" fmla="*/ 506361 h 1588"/>
                <a:gd name="T26" fmla="*/ 28443 w 1045"/>
                <a:gd name="T27" fmla="*/ 506361 h 1588"/>
                <a:gd name="T28" fmla="*/ 136093 w 1045"/>
                <a:gd name="T29" fmla="*/ 568621 h 1588"/>
                <a:gd name="T30" fmla="*/ 136093 w 1045"/>
                <a:gd name="T31" fmla="*/ 568621 h 1588"/>
                <a:gd name="T32" fmla="*/ 246984 w 1045"/>
                <a:gd name="T33" fmla="*/ 554945 h 1588"/>
                <a:gd name="T34" fmla="*/ 246984 w 1045"/>
                <a:gd name="T35" fmla="*/ 554945 h 1588"/>
                <a:gd name="T36" fmla="*/ 307470 w 1045"/>
                <a:gd name="T37" fmla="*/ 508160 h 1588"/>
                <a:gd name="T38" fmla="*/ 313591 w 1045"/>
                <a:gd name="T39" fmla="*/ 498803 h 1588"/>
                <a:gd name="T40" fmla="*/ 259946 w 1045"/>
                <a:gd name="T41" fmla="*/ 276393 h 1588"/>
                <a:gd name="T42" fmla="*/ 269306 w 1045"/>
                <a:gd name="T43" fmla="*/ 159430 h 1588"/>
                <a:gd name="T44" fmla="*/ 284068 w 1045"/>
                <a:gd name="T45" fmla="*/ 196138 h 158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045" h="1588">
                  <a:moveTo>
                    <a:pt x="789" y="545"/>
                  </a:moveTo>
                  <a:lnTo>
                    <a:pt x="789" y="545"/>
                  </a:lnTo>
                  <a:cubicBezTo>
                    <a:pt x="838" y="548"/>
                    <a:pt x="951" y="537"/>
                    <a:pt x="1044" y="404"/>
                  </a:cubicBezTo>
                  <a:lnTo>
                    <a:pt x="974" y="159"/>
                  </a:lnTo>
                  <a:cubicBezTo>
                    <a:pt x="935" y="49"/>
                    <a:pt x="880" y="0"/>
                    <a:pt x="783" y="0"/>
                  </a:cubicBezTo>
                  <a:lnTo>
                    <a:pt x="752" y="0"/>
                  </a:lnTo>
                  <a:lnTo>
                    <a:pt x="171" y="0"/>
                  </a:lnTo>
                  <a:lnTo>
                    <a:pt x="26" y="495"/>
                  </a:lnTo>
                  <a:cubicBezTo>
                    <a:pt x="0" y="583"/>
                    <a:pt x="66" y="672"/>
                    <a:pt x="158" y="672"/>
                  </a:cubicBezTo>
                  <a:lnTo>
                    <a:pt x="158" y="838"/>
                  </a:lnTo>
                  <a:lnTo>
                    <a:pt x="79" y="1407"/>
                  </a:lnTo>
                  <a:cubicBezTo>
                    <a:pt x="79" y="1407"/>
                    <a:pt x="94" y="1562"/>
                    <a:pt x="378" y="1580"/>
                  </a:cubicBezTo>
                  <a:cubicBezTo>
                    <a:pt x="482" y="1587"/>
                    <a:pt x="587" y="1573"/>
                    <a:pt x="686" y="1542"/>
                  </a:cubicBezTo>
                  <a:cubicBezTo>
                    <a:pt x="755" y="1520"/>
                    <a:pt x="815" y="1474"/>
                    <a:pt x="854" y="1412"/>
                  </a:cubicBezTo>
                  <a:lnTo>
                    <a:pt x="871" y="1386"/>
                  </a:lnTo>
                  <a:lnTo>
                    <a:pt x="722" y="768"/>
                  </a:lnTo>
                  <a:lnTo>
                    <a:pt x="748" y="443"/>
                  </a:lnTo>
                  <a:lnTo>
                    <a:pt x="789" y="545"/>
                  </a:lnTo>
                </a:path>
              </a:pathLst>
            </a:custGeom>
            <a:solidFill>
              <a:srgbClr val="FFA0B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01" name="Freeform 129">
              <a:extLst>
                <a:ext uri="{FF2B5EF4-FFF2-40B4-BE49-F238E27FC236}">
                  <a16:creationId xmlns:a16="http://schemas.microsoft.com/office/drawing/2014/main" id="{3703883E-2F75-FB23-ED6C-AE55648383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34932" y="7390822"/>
              <a:ext cx="384514" cy="313106"/>
            </a:xfrm>
            <a:custGeom>
              <a:avLst/>
              <a:gdLst>
                <a:gd name="T0" fmla="*/ 0 w 307"/>
                <a:gd name="T1" fmla="*/ 0 h 251"/>
                <a:gd name="T2" fmla="*/ 23890 w 307"/>
                <a:gd name="T3" fmla="*/ 90126 h 251"/>
                <a:gd name="T4" fmla="*/ 110763 w 307"/>
                <a:gd name="T5" fmla="*/ 0 h 251"/>
                <a:gd name="T6" fmla="*/ 0 w 307"/>
                <a:gd name="T7" fmla="*/ 0 h 2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7" h="251">
                  <a:moveTo>
                    <a:pt x="0" y="0"/>
                  </a:moveTo>
                  <a:lnTo>
                    <a:pt x="66" y="250"/>
                  </a:lnTo>
                  <a:lnTo>
                    <a:pt x="306" y="0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02" name="Freeform 130">
              <a:extLst>
                <a:ext uri="{FF2B5EF4-FFF2-40B4-BE49-F238E27FC236}">
                  <a16:creationId xmlns:a16="http://schemas.microsoft.com/office/drawing/2014/main" id="{3AF5839B-D498-F96E-EFE2-63E4FA647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78876" y="7346877"/>
              <a:ext cx="247185" cy="142819"/>
            </a:xfrm>
            <a:custGeom>
              <a:avLst/>
              <a:gdLst>
                <a:gd name="T0" fmla="*/ 0 w 197"/>
                <a:gd name="T1" fmla="*/ 0 h 113"/>
                <a:gd name="T2" fmla="*/ 0 w 197"/>
                <a:gd name="T3" fmla="*/ 5114 h 113"/>
                <a:gd name="T4" fmla="*/ 0 w 197"/>
                <a:gd name="T5" fmla="*/ 5114 h 113"/>
                <a:gd name="T6" fmla="*/ 35537 w 197"/>
                <a:gd name="T7" fmla="*/ 40910 h 113"/>
                <a:gd name="T8" fmla="*/ 35537 w 197"/>
                <a:gd name="T9" fmla="*/ 40910 h 113"/>
                <a:gd name="T10" fmla="*/ 71074 w 197"/>
                <a:gd name="T11" fmla="*/ 5114 h 113"/>
                <a:gd name="T12" fmla="*/ 71074 w 197"/>
                <a:gd name="T13" fmla="*/ 731 h 113"/>
                <a:gd name="T14" fmla="*/ 71074 w 197"/>
                <a:gd name="T15" fmla="*/ 731 h 113"/>
                <a:gd name="T16" fmla="*/ 0 w 197"/>
                <a:gd name="T17" fmla="*/ 0 h 1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7" h="113">
                  <a:moveTo>
                    <a:pt x="0" y="0"/>
                  </a:moveTo>
                  <a:lnTo>
                    <a:pt x="0" y="14"/>
                  </a:lnTo>
                  <a:cubicBezTo>
                    <a:pt x="0" y="68"/>
                    <a:pt x="43" y="112"/>
                    <a:pt x="98" y="112"/>
                  </a:cubicBezTo>
                  <a:cubicBezTo>
                    <a:pt x="152" y="112"/>
                    <a:pt x="196" y="68"/>
                    <a:pt x="196" y="14"/>
                  </a:cubicBezTo>
                  <a:lnTo>
                    <a:pt x="196" y="2"/>
                  </a:lnTo>
                  <a:cubicBezTo>
                    <a:pt x="135" y="40"/>
                    <a:pt x="59" y="39"/>
                    <a:pt x="0" y="0"/>
                  </a:cubicBezTo>
                </a:path>
              </a:pathLst>
            </a:custGeom>
            <a:solidFill>
              <a:srgbClr val="F6C3C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03" name="Freeform 131">
              <a:extLst>
                <a:ext uri="{FF2B5EF4-FFF2-40B4-BE49-F238E27FC236}">
                  <a16:creationId xmlns:a16="http://schemas.microsoft.com/office/drawing/2014/main" id="{6E82B8A4-9EE5-317A-25FD-76AC3FA7C9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78876" y="7242511"/>
              <a:ext cx="247185" cy="153805"/>
            </a:xfrm>
            <a:custGeom>
              <a:avLst/>
              <a:gdLst>
                <a:gd name="T0" fmla="*/ 0 w 197"/>
                <a:gd name="T1" fmla="*/ 0 h 125"/>
                <a:gd name="T2" fmla="*/ 0 w 197"/>
                <a:gd name="T3" fmla="*/ 29870 h 125"/>
                <a:gd name="T4" fmla="*/ 0 w 197"/>
                <a:gd name="T5" fmla="*/ 29870 h 125"/>
                <a:gd name="T6" fmla="*/ 71074 w 197"/>
                <a:gd name="T7" fmla="*/ 30582 h 125"/>
                <a:gd name="T8" fmla="*/ 71074 w 197"/>
                <a:gd name="T9" fmla="*/ 0 h 125"/>
                <a:gd name="T10" fmla="*/ 0 w 197"/>
                <a:gd name="T11" fmla="*/ 0 h 1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7" h="125">
                  <a:moveTo>
                    <a:pt x="0" y="0"/>
                  </a:moveTo>
                  <a:lnTo>
                    <a:pt x="0" y="84"/>
                  </a:lnTo>
                  <a:cubicBezTo>
                    <a:pt x="59" y="123"/>
                    <a:pt x="135" y="124"/>
                    <a:pt x="196" y="86"/>
                  </a:cubicBezTo>
                  <a:lnTo>
                    <a:pt x="196" y="0"/>
                  </a:lnTo>
                  <a:lnTo>
                    <a:pt x="0" y="0"/>
                  </a:lnTo>
                </a:path>
              </a:pathLst>
            </a:custGeom>
            <a:solidFill>
              <a:srgbClr val="D097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04" name="Freeform 132">
              <a:extLst>
                <a:ext uri="{FF2B5EF4-FFF2-40B4-BE49-F238E27FC236}">
                  <a16:creationId xmlns:a16="http://schemas.microsoft.com/office/drawing/2014/main" id="{BAB95AD3-DB10-96AF-A783-C439C137FB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74505" y="6709685"/>
              <a:ext cx="444938" cy="609730"/>
            </a:xfrm>
            <a:custGeom>
              <a:avLst/>
              <a:gdLst>
                <a:gd name="T0" fmla="*/ 128229 w 358"/>
                <a:gd name="T1" fmla="*/ 76551 h 488"/>
                <a:gd name="T2" fmla="*/ 128229 w 358"/>
                <a:gd name="T3" fmla="*/ 76551 h 488"/>
                <a:gd name="T4" fmla="*/ 63935 w 358"/>
                <a:gd name="T5" fmla="*/ 175851 h 488"/>
                <a:gd name="T6" fmla="*/ 63935 w 358"/>
                <a:gd name="T7" fmla="*/ 175851 h 488"/>
                <a:gd name="T8" fmla="*/ 0 w 358"/>
                <a:gd name="T9" fmla="*/ 76551 h 488"/>
                <a:gd name="T10" fmla="*/ 0 w 358"/>
                <a:gd name="T11" fmla="*/ 76551 h 488"/>
                <a:gd name="T12" fmla="*/ 63935 w 358"/>
                <a:gd name="T13" fmla="*/ 0 h 488"/>
                <a:gd name="T14" fmla="*/ 63935 w 358"/>
                <a:gd name="T15" fmla="*/ 0 h 488"/>
                <a:gd name="T16" fmla="*/ 128229 w 358"/>
                <a:gd name="T17" fmla="*/ 76551 h 4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8" h="488">
                  <a:moveTo>
                    <a:pt x="357" y="212"/>
                  </a:moveTo>
                  <a:lnTo>
                    <a:pt x="357" y="212"/>
                  </a:lnTo>
                  <a:cubicBezTo>
                    <a:pt x="357" y="321"/>
                    <a:pt x="284" y="487"/>
                    <a:pt x="178" y="487"/>
                  </a:cubicBezTo>
                  <a:cubicBezTo>
                    <a:pt x="73" y="487"/>
                    <a:pt x="0" y="321"/>
                    <a:pt x="0" y="212"/>
                  </a:cubicBezTo>
                  <a:cubicBezTo>
                    <a:pt x="0" y="105"/>
                    <a:pt x="73" y="0"/>
                    <a:pt x="178" y="0"/>
                  </a:cubicBezTo>
                  <a:cubicBezTo>
                    <a:pt x="284" y="0"/>
                    <a:pt x="357" y="105"/>
                    <a:pt x="357" y="212"/>
                  </a:cubicBezTo>
                </a:path>
              </a:pathLst>
            </a:custGeom>
            <a:solidFill>
              <a:srgbClr val="F6C3C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05" name="Freeform 133">
              <a:extLst>
                <a:ext uri="{FF2B5EF4-FFF2-40B4-BE49-F238E27FC236}">
                  <a16:creationId xmlns:a16="http://schemas.microsoft.com/office/drawing/2014/main" id="{9EA852B7-3A0F-D3DF-4864-05741B6651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61268" y="6962366"/>
              <a:ext cx="21972" cy="76903"/>
            </a:xfrm>
            <a:custGeom>
              <a:avLst/>
              <a:gdLst>
                <a:gd name="T0" fmla="*/ 1337 w 19"/>
                <a:gd name="T1" fmla="*/ 21867 h 62"/>
                <a:gd name="T2" fmla="*/ 1337 w 19"/>
                <a:gd name="T3" fmla="*/ 21867 h 62"/>
                <a:gd name="T4" fmla="*/ 1003 w 19"/>
                <a:gd name="T5" fmla="*/ 21508 h 62"/>
                <a:gd name="T6" fmla="*/ 1003 w 19"/>
                <a:gd name="T7" fmla="*/ 21508 h 62"/>
                <a:gd name="T8" fmla="*/ 0 w 19"/>
                <a:gd name="T9" fmla="*/ 20433 h 62"/>
                <a:gd name="T10" fmla="*/ 3676 w 19"/>
                <a:gd name="T11" fmla="*/ 1075 h 62"/>
                <a:gd name="T12" fmla="*/ 3676 w 19"/>
                <a:gd name="T13" fmla="*/ 1075 h 62"/>
                <a:gd name="T14" fmla="*/ 5013 w 19"/>
                <a:gd name="T15" fmla="*/ 358 h 62"/>
                <a:gd name="T16" fmla="*/ 5013 w 19"/>
                <a:gd name="T17" fmla="*/ 358 h 62"/>
                <a:gd name="T18" fmla="*/ 6016 w 19"/>
                <a:gd name="T19" fmla="*/ 1792 h 62"/>
                <a:gd name="T20" fmla="*/ 2339 w 19"/>
                <a:gd name="T21" fmla="*/ 20791 h 62"/>
                <a:gd name="T22" fmla="*/ 2339 w 19"/>
                <a:gd name="T23" fmla="*/ 20791 h 62"/>
                <a:gd name="T24" fmla="*/ 1337 w 19"/>
                <a:gd name="T25" fmla="*/ 21867 h 6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9" h="62">
                  <a:moveTo>
                    <a:pt x="4" y="61"/>
                  </a:moveTo>
                  <a:lnTo>
                    <a:pt x="4" y="61"/>
                  </a:lnTo>
                  <a:cubicBezTo>
                    <a:pt x="3" y="61"/>
                    <a:pt x="3" y="61"/>
                    <a:pt x="3" y="60"/>
                  </a:cubicBezTo>
                  <a:cubicBezTo>
                    <a:pt x="2" y="60"/>
                    <a:pt x="0" y="58"/>
                    <a:pt x="0" y="57"/>
                  </a:cubicBezTo>
                  <a:lnTo>
                    <a:pt x="11" y="3"/>
                  </a:lnTo>
                  <a:cubicBezTo>
                    <a:pt x="11" y="1"/>
                    <a:pt x="13" y="0"/>
                    <a:pt x="15" y="1"/>
                  </a:cubicBezTo>
                  <a:cubicBezTo>
                    <a:pt x="17" y="1"/>
                    <a:pt x="18" y="3"/>
                    <a:pt x="18" y="5"/>
                  </a:cubicBezTo>
                  <a:lnTo>
                    <a:pt x="7" y="58"/>
                  </a:lnTo>
                  <a:cubicBezTo>
                    <a:pt x="7" y="59"/>
                    <a:pt x="5" y="61"/>
                    <a:pt x="4" y="61"/>
                  </a:cubicBezTo>
                </a:path>
              </a:pathLst>
            </a:custGeom>
            <a:solidFill>
              <a:srgbClr val="D097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06" name="Freeform 106">
              <a:extLst>
                <a:ext uri="{FF2B5EF4-FFF2-40B4-BE49-F238E27FC236}">
                  <a16:creationId xmlns:a16="http://schemas.microsoft.com/office/drawing/2014/main" id="{2ECCCADA-BEB0-07F2-8EB2-8CEEEB060B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0731" y="6900540"/>
              <a:ext cx="283488" cy="99068"/>
            </a:xfrm>
            <a:custGeom>
              <a:avLst/>
              <a:gdLst>
                <a:gd name="connsiteX0" fmla="*/ 227141 w 283488"/>
                <a:gd name="connsiteY0" fmla="*/ 41060 h 99068"/>
                <a:gd name="connsiteX1" fmla="*/ 247717 w 283488"/>
                <a:gd name="connsiteY1" fmla="*/ 49519 h 99068"/>
                <a:gd name="connsiteX2" fmla="*/ 265871 w 283488"/>
                <a:gd name="connsiteY2" fmla="*/ 53145 h 99068"/>
                <a:gd name="connsiteX3" fmla="*/ 271923 w 283488"/>
                <a:gd name="connsiteY3" fmla="*/ 54353 h 99068"/>
                <a:gd name="connsiteX4" fmla="*/ 270713 w 283488"/>
                <a:gd name="connsiteY4" fmla="*/ 60396 h 99068"/>
                <a:gd name="connsiteX5" fmla="*/ 257399 w 283488"/>
                <a:gd name="connsiteY5" fmla="*/ 64021 h 99068"/>
                <a:gd name="connsiteX6" fmla="*/ 246505 w 283488"/>
                <a:gd name="connsiteY6" fmla="*/ 60396 h 99068"/>
                <a:gd name="connsiteX7" fmla="*/ 250137 w 283488"/>
                <a:gd name="connsiteY7" fmla="*/ 72481 h 99068"/>
                <a:gd name="connsiteX8" fmla="*/ 231983 w 283488"/>
                <a:gd name="connsiteY8" fmla="*/ 99068 h 99068"/>
                <a:gd name="connsiteX9" fmla="*/ 213827 w 283488"/>
                <a:gd name="connsiteY9" fmla="*/ 72481 h 99068"/>
                <a:gd name="connsiteX10" fmla="*/ 223511 w 283488"/>
                <a:gd name="connsiteY10" fmla="*/ 50728 h 99068"/>
                <a:gd name="connsiteX11" fmla="*/ 211407 w 283488"/>
                <a:gd name="connsiteY11" fmla="*/ 57979 h 99068"/>
                <a:gd name="connsiteX12" fmla="*/ 205355 w 283488"/>
                <a:gd name="connsiteY12" fmla="*/ 59187 h 99068"/>
                <a:gd name="connsiteX13" fmla="*/ 204145 w 283488"/>
                <a:gd name="connsiteY13" fmla="*/ 53145 h 99068"/>
                <a:gd name="connsiteX14" fmla="*/ 227141 w 283488"/>
                <a:gd name="connsiteY14" fmla="*/ 41060 h 99068"/>
                <a:gd name="connsiteX15" fmla="*/ 56671 w 283488"/>
                <a:gd name="connsiteY15" fmla="*/ 41060 h 99068"/>
                <a:gd name="connsiteX16" fmla="*/ 79667 w 283488"/>
                <a:gd name="connsiteY16" fmla="*/ 53145 h 99068"/>
                <a:gd name="connsiteX17" fmla="*/ 78457 w 283488"/>
                <a:gd name="connsiteY17" fmla="*/ 59187 h 99068"/>
                <a:gd name="connsiteX18" fmla="*/ 72405 w 283488"/>
                <a:gd name="connsiteY18" fmla="*/ 57979 h 99068"/>
                <a:gd name="connsiteX19" fmla="*/ 60301 w 283488"/>
                <a:gd name="connsiteY19" fmla="*/ 50728 h 99068"/>
                <a:gd name="connsiteX20" fmla="*/ 69985 w 283488"/>
                <a:gd name="connsiteY20" fmla="*/ 72481 h 99068"/>
                <a:gd name="connsiteX21" fmla="*/ 51829 w 283488"/>
                <a:gd name="connsiteY21" fmla="*/ 99068 h 99068"/>
                <a:gd name="connsiteX22" fmla="*/ 33673 w 283488"/>
                <a:gd name="connsiteY22" fmla="*/ 72481 h 99068"/>
                <a:gd name="connsiteX23" fmla="*/ 37305 w 283488"/>
                <a:gd name="connsiteY23" fmla="*/ 60396 h 99068"/>
                <a:gd name="connsiteX24" fmla="*/ 26411 w 283488"/>
                <a:gd name="connsiteY24" fmla="*/ 64021 h 99068"/>
                <a:gd name="connsiteX25" fmla="*/ 14309 w 283488"/>
                <a:gd name="connsiteY25" fmla="*/ 60396 h 99068"/>
                <a:gd name="connsiteX26" fmla="*/ 11887 w 283488"/>
                <a:gd name="connsiteY26" fmla="*/ 54353 h 99068"/>
                <a:gd name="connsiteX27" fmla="*/ 17939 w 283488"/>
                <a:gd name="connsiteY27" fmla="*/ 53145 h 99068"/>
                <a:gd name="connsiteX28" fmla="*/ 36095 w 283488"/>
                <a:gd name="connsiteY28" fmla="*/ 49519 h 99068"/>
                <a:gd name="connsiteX29" fmla="*/ 56671 w 283488"/>
                <a:gd name="connsiteY29" fmla="*/ 41060 h 99068"/>
                <a:gd name="connsiteX30" fmla="*/ 228081 w 283488"/>
                <a:gd name="connsiteY30" fmla="*/ 10 h 99068"/>
                <a:gd name="connsiteX31" fmla="*/ 281645 w 283488"/>
                <a:gd name="connsiteY31" fmla="*/ 20553 h 99068"/>
                <a:gd name="connsiteX32" fmla="*/ 281645 w 283488"/>
                <a:gd name="connsiteY32" fmla="*/ 26492 h 99068"/>
                <a:gd name="connsiteX33" fmla="*/ 279187 w 283488"/>
                <a:gd name="connsiteY33" fmla="*/ 27680 h 99068"/>
                <a:gd name="connsiteX34" fmla="*/ 275501 w 283488"/>
                <a:gd name="connsiteY34" fmla="*/ 26492 h 99068"/>
                <a:gd name="connsiteX35" fmla="*/ 198093 w 283488"/>
                <a:gd name="connsiteY35" fmla="*/ 15803 h 99068"/>
                <a:gd name="connsiteX36" fmla="*/ 193179 w 283488"/>
                <a:gd name="connsiteY36" fmla="*/ 13427 h 99068"/>
                <a:gd name="connsiteX37" fmla="*/ 194407 w 283488"/>
                <a:gd name="connsiteY37" fmla="*/ 7489 h 99068"/>
                <a:gd name="connsiteX38" fmla="*/ 228081 w 283488"/>
                <a:gd name="connsiteY38" fmla="*/ 10 h 99068"/>
                <a:gd name="connsiteX39" fmla="*/ 55005 w 283488"/>
                <a:gd name="connsiteY39" fmla="*/ 10 h 99068"/>
                <a:gd name="connsiteX40" fmla="*/ 88161 w 283488"/>
                <a:gd name="connsiteY40" fmla="*/ 7489 h 99068"/>
                <a:gd name="connsiteX41" fmla="*/ 90619 w 283488"/>
                <a:gd name="connsiteY41" fmla="*/ 13427 h 99068"/>
                <a:gd name="connsiteX42" fmla="*/ 84475 w 283488"/>
                <a:gd name="connsiteY42" fmla="*/ 15803 h 99068"/>
                <a:gd name="connsiteX43" fmla="*/ 7065 w 283488"/>
                <a:gd name="connsiteY43" fmla="*/ 26492 h 99068"/>
                <a:gd name="connsiteX44" fmla="*/ 4607 w 283488"/>
                <a:gd name="connsiteY44" fmla="*/ 27680 h 99068"/>
                <a:gd name="connsiteX45" fmla="*/ 921 w 283488"/>
                <a:gd name="connsiteY45" fmla="*/ 26492 h 99068"/>
                <a:gd name="connsiteX46" fmla="*/ 921 w 283488"/>
                <a:gd name="connsiteY46" fmla="*/ 20553 h 99068"/>
                <a:gd name="connsiteX47" fmla="*/ 55005 w 283488"/>
                <a:gd name="connsiteY47" fmla="*/ 10 h 99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83488" h="99068">
                  <a:moveTo>
                    <a:pt x="227141" y="41060"/>
                  </a:moveTo>
                  <a:cubicBezTo>
                    <a:pt x="234403" y="39851"/>
                    <a:pt x="241665" y="43477"/>
                    <a:pt x="247717" y="49519"/>
                  </a:cubicBezTo>
                  <a:cubicBezTo>
                    <a:pt x="253767" y="55562"/>
                    <a:pt x="257399" y="57979"/>
                    <a:pt x="265871" y="53145"/>
                  </a:cubicBezTo>
                  <a:cubicBezTo>
                    <a:pt x="268291" y="50728"/>
                    <a:pt x="270713" y="51936"/>
                    <a:pt x="271923" y="54353"/>
                  </a:cubicBezTo>
                  <a:cubicBezTo>
                    <a:pt x="273133" y="56770"/>
                    <a:pt x="271923" y="57979"/>
                    <a:pt x="270713" y="60396"/>
                  </a:cubicBezTo>
                  <a:cubicBezTo>
                    <a:pt x="264661" y="62813"/>
                    <a:pt x="261029" y="64021"/>
                    <a:pt x="257399" y="64021"/>
                  </a:cubicBezTo>
                  <a:cubicBezTo>
                    <a:pt x="253767" y="64021"/>
                    <a:pt x="250137" y="62813"/>
                    <a:pt x="246505" y="60396"/>
                  </a:cubicBezTo>
                  <a:cubicBezTo>
                    <a:pt x="248927" y="64021"/>
                    <a:pt x="250137" y="68855"/>
                    <a:pt x="250137" y="72481"/>
                  </a:cubicBezTo>
                  <a:cubicBezTo>
                    <a:pt x="250137" y="86983"/>
                    <a:pt x="241665" y="99068"/>
                    <a:pt x="231983" y="99068"/>
                  </a:cubicBezTo>
                  <a:cubicBezTo>
                    <a:pt x="222299" y="99068"/>
                    <a:pt x="213827" y="86983"/>
                    <a:pt x="213827" y="72481"/>
                  </a:cubicBezTo>
                  <a:cubicBezTo>
                    <a:pt x="213827" y="62813"/>
                    <a:pt x="217459" y="54353"/>
                    <a:pt x="223511" y="50728"/>
                  </a:cubicBezTo>
                  <a:cubicBezTo>
                    <a:pt x="216249" y="53145"/>
                    <a:pt x="211407" y="57979"/>
                    <a:pt x="211407" y="57979"/>
                  </a:cubicBezTo>
                  <a:cubicBezTo>
                    <a:pt x="210197" y="60396"/>
                    <a:pt x="207777" y="60396"/>
                    <a:pt x="205355" y="59187"/>
                  </a:cubicBezTo>
                  <a:cubicBezTo>
                    <a:pt x="202935" y="57979"/>
                    <a:pt x="202935" y="55562"/>
                    <a:pt x="204145" y="53145"/>
                  </a:cubicBezTo>
                  <a:cubicBezTo>
                    <a:pt x="204145" y="53145"/>
                    <a:pt x="215039" y="42268"/>
                    <a:pt x="227141" y="41060"/>
                  </a:cubicBezTo>
                  <a:close/>
                  <a:moveTo>
                    <a:pt x="56671" y="41060"/>
                  </a:moveTo>
                  <a:cubicBezTo>
                    <a:pt x="69985" y="42268"/>
                    <a:pt x="78457" y="53145"/>
                    <a:pt x="79667" y="53145"/>
                  </a:cubicBezTo>
                  <a:cubicBezTo>
                    <a:pt x="80877" y="55562"/>
                    <a:pt x="79667" y="57979"/>
                    <a:pt x="78457" y="59187"/>
                  </a:cubicBezTo>
                  <a:cubicBezTo>
                    <a:pt x="76037" y="60396"/>
                    <a:pt x="73615" y="60396"/>
                    <a:pt x="72405" y="57979"/>
                  </a:cubicBezTo>
                  <a:cubicBezTo>
                    <a:pt x="72405" y="57979"/>
                    <a:pt x="67563" y="53145"/>
                    <a:pt x="60301" y="50728"/>
                  </a:cubicBezTo>
                  <a:cubicBezTo>
                    <a:pt x="66353" y="54353"/>
                    <a:pt x="69985" y="62813"/>
                    <a:pt x="69985" y="72481"/>
                  </a:cubicBezTo>
                  <a:cubicBezTo>
                    <a:pt x="69985" y="86983"/>
                    <a:pt x="62723" y="99068"/>
                    <a:pt x="51829" y="99068"/>
                  </a:cubicBezTo>
                  <a:cubicBezTo>
                    <a:pt x="42147" y="99068"/>
                    <a:pt x="33673" y="86983"/>
                    <a:pt x="33673" y="72481"/>
                  </a:cubicBezTo>
                  <a:cubicBezTo>
                    <a:pt x="33673" y="68855"/>
                    <a:pt x="34885" y="64021"/>
                    <a:pt x="37305" y="60396"/>
                  </a:cubicBezTo>
                  <a:cubicBezTo>
                    <a:pt x="33673" y="62813"/>
                    <a:pt x="30043" y="64021"/>
                    <a:pt x="26411" y="64021"/>
                  </a:cubicBezTo>
                  <a:cubicBezTo>
                    <a:pt x="22781" y="64021"/>
                    <a:pt x="19149" y="62813"/>
                    <a:pt x="14309" y="60396"/>
                  </a:cubicBezTo>
                  <a:cubicBezTo>
                    <a:pt x="11887" y="57979"/>
                    <a:pt x="10677" y="56770"/>
                    <a:pt x="11887" y="54353"/>
                  </a:cubicBezTo>
                  <a:cubicBezTo>
                    <a:pt x="13097" y="51936"/>
                    <a:pt x="15519" y="50728"/>
                    <a:pt x="17939" y="53145"/>
                  </a:cubicBezTo>
                  <a:cubicBezTo>
                    <a:pt x="27621" y="57979"/>
                    <a:pt x="30043" y="55562"/>
                    <a:pt x="36095" y="49519"/>
                  </a:cubicBezTo>
                  <a:cubicBezTo>
                    <a:pt x="43357" y="43477"/>
                    <a:pt x="49409" y="39851"/>
                    <a:pt x="56671" y="41060"/>
                  </a:cubicBezTo>
                  <a:close/>
                  <a:moveTo>
                    <a:pt x="228081" y="10"/>
                  </a:moveTo>
                  <a:cubicBezTo>
                    <a:pt x="259069" y="511"/>
                    <a:pt x="280723" y="20553"/>
                    <a:pt x="281645" y="20553"/>
                  </a:cubicBezTo>
                  <a:cubicBezTo>
                    <a:pt x="284103" y="21741"/>
                    <a:pt x="284103" y="24116"/>
                    <a:pt x="281645" y="26492"/>
                  </a:cubicBezTo>
                  <a:cubicBezTo>
                    <a:pt x="280417" y="26492"/>
                    <a:pt x="279187" y="27680"/>
                    <a:pt x="279187" y="27680"/>
                  </a:cubicBezTo>
                  <a:cubicBezTo>
                    <a:pt x="277959" y="27680"/>
                    <a:pt x="276731" y="26492"/>
                    <a:pt x="275501" y="26492"/>
                  </a:cubicBezTo>
                  <a:cubicBezTo>
                    <a:pt x="274273" y="24116"/>
                    <a:pt x="241097" y="-5576"/>
                    <a:pt x="198093" y="15803"/>
                  </a:cubicBezTo>
                  <a:cubicBezTo>
                    <a:pt x="195637" y="15803"/>
                    <a:pt x="194407" y="15803"/>
                    <a:pt x="193179" y="13427"/>
                  </a:cubicBezTo>
                  <a:cubicBezTo>
                    <a:pt x="191949" y="11052"/>
                    <a:pt x="193179" y="8676"/>
                    <a:pt x="194407" y="7489"/>
                  </a:cubicBezTo>
                  <a:cubicBezTo>
                    <a:pt x="206387" y="1847"/>
                    <a:pt x="217753" y="-157"/>
                    <a:pt x="228081" y="10"/>
                  </a:cubicBezTo>
                  <a:close/>
                  <a:moveTo>
                    <a:pt x="55005" y="10"/>
                  </a:moveTo>
                  <a:cubicBezTo>
                    <a:pt x="65275" y="-157"/>
                    <a:pt x="76489" y="1847"/>
                    <a:pt x="88161" y="7489"/>
                  </a:cubicBezTo>
                  <a:cubicBezTo>
                    <a:pt x="90619" y="8676"/>
                    <a:pt x="91847" y="11052"/>
                    <a:pt x="90619" y="13427"/>
                  </a:cubicBezTo>
                  <a:cubicBezTo>
                    <a:pt x="89389" y="15803"/>
                    <a:pt x="86933" y="15803"/>
                    <a:pt x="84475" y="15803"/>
                  </a:cubicBezTo>
                  <a:cubicBezTo>
                    <a:pt x="42697" y="-5576"/>
                    <a:pt x="8293" y="24116"/>
                    <a:pt x="7065" y="26492"/>
                  </a:cubicBezTo>
                  <a:cubicBezTo>
                    <a:pt x="7065" y="26492"/>
                    <a:pt x="5835" y="27680"/>
                    <a:pt x="4607" y="27680"/>
                  </a:cubicBezTo>
                  <a:cubicBezTo>
                    <a:pt x="3379" y="27680"/>
                    <a:pt x="2149" y="26492"/>
                    <a:pt x="921" y="26492"/>
                  </a:cubicBezTo>
                  <a:cubicBezTo>
                    <a:pt x="-307" y="24116"/>
                    <a:pt x="-307" y="21741"/>
                    <a:pt x="921" y="20553"/>
                  </a:cubicBezTo>
                  <a:cubicBezTo>
                    <a:pt x="1843" y="20553"/>
                    <a:pt x="24189" y="511"/>
                    <a:pt x="55005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07" name="Freeform 138">
              <a:extLst>
                <a:ext uri="{FF2B5EF4-FFF2-40B4-BE49-F238E27FC236}">
                  <a16:creationId xmlns:a16="http://schemas.microsoft.com/office/drawing/2014/main" id="{985F582B-B237-A260-A377-189DBF7566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0561" y="6566865"/>
              <a:ext cx="538319" cy="494374"/>
            </a:xfrm>
            <a:custGeom>
              <a:avLst/>
              <a:gdLst>
                <a:gd name="T0" fmla="*/ 153419 w 433"/>
                <a:gd name="T1" fmla="*/ 76272 h 399"/>
                <a:gd name="T2" fmla="*/ 153419 w 433"/>
                <a:gd name="T3" fmla="*/ 76272 h 399"/>
                <a:gd name="T4" fmla="*/ 144078 w 433"/>
                <a:gd name="T5" fmla="*/ 121748 h 399"/>
                <a:gd name="T6" fmla="*/ 144078 w 433"/>
                <a:gd name="T7" fmla="*/ 121748 h 399"/>
                <a:gd name="T8" fmla="*/ 75093 w 433"/>
                <a:gd name="T9" fmla="*/ 55145 h 399"/>
                <a:gd name="T10" fmla="*/ 75093 w 433"/>
                <a:gd name="T11" fmla="*/ 55145 h 399"/>
                <a:gd name="T12" fmla="*/ 11138 w 433"/>
                <a:gd name="T13" fmla="*/ 125687 h 399"/>
                <a:gd name="T14" fmla="*/ 11138 w 433"/>
                <a:gd name="T15" fmla="*/ 125687 h 399"/>
                <a:gd name="T16" fmla="*/ 0 w 433"/>
                <a:gd name="T17" fmla="*/ 76272 h 399"/>
                <a:gd name="T18" fmla="*/ 0 w 433"/>
                <a:gd name="T19" fmla="*/ 76272 h 399"/>
                <a:gd name="T20" fmla="*/ 76889 w 433"/>
                <a:gd name="T21" fmla="*/ 0 h 399"/>
                <a:gd name="T22" fmla="*/ 76889 w 433"/>
                <a:gd name="T23" fmla="*/ 0 h 399"/>
                <a:gd name="T24" fmla="*/ 153419 w 433"/>
                <a:gd name="T25" fmla="*/ 76272 h 39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33" h="399">
                  <a:moveTo>
                    <a:pt x="427" y="213"/>
                  </a:moveTo>
                  <a:lnTo>
                    <a:pt x="427" y="213"/>
                  </a:lnTo>
                  <a:cubicBezTo>
                    <a:pt x="427" y="262"/>
                    <a:pt x="432" y="304"/>
                    <a:pt x="401" y="340"/>
                  </a:cubicBezTo>
                  <a:cubicBezTo>
                    <a:pt x="361" y="388"/>
                    <a:pt x="403" y="154"/>
                    <a:pt x="209" y="154"/>
                  </a:cubicBezTo>
                  <a:cubicBezTo>
                    <a:pt x="17" y="154"/>
                    <a:pt x="72" y="398"/>
                    <a:pt x="31" y="351"/>
                  </a:cubicBezTo>
                  <a:cubicBezTo>
                    <a:pt x="0" y="314"/>
                    <a:pt x="0" y="263"/>
                    <a:pt x="0" y="213"/>
                  </a:cubicBezTo>
                  <a:cubicBezTo>
                    <a:pt x="0" y="95"/>
                    <a:pt x="54" y="0"/>
                    <a:pt x="214" y="0"/>
                  </a:cubicBezTo>
                  <a:cubicBezTo>
                    <a:pt x="373" y="0"/>
                    <a:pt x="427" y="95"/>
                    <a:pt x="427" y="213"/>
                  </a:cubicBezTo>
                </a:path>
              </a:pathLst>
            </a:custGeom>
            <a:solidFill>
              <a:srgbClr val="37D5C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08" name="Freeform 139">
              <a:extLst>
                <a:ext uri="{FF2B5EF4-FFF2-40B4-BE49-F238E27FC236}">
                  <a16:creationId xmlns:a16="http://schemas.microsoft.com/office/drawing/2014/main" id="{1B8AA9CC-40C0-9054-0299-EA91DC3B38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72255" y="7714914"/>
              <a:ext cx="241694" cy="43945"/>
            </a:xfrm>
            <a:custGeom>
              <a:avLst/>
              <a:gdLst>
                <a:gd name="T0" fmla="*/ 69492 w 195"/>
                <a:gd name="T1" fmla="*/ 12347 h 36"/>
                <a:gd name="T2" fmla="*/ 0 w 195"/>
                <a:gd name="T3" fmla="*/ 12347 h 36"/>
                <a:gd name="T4" fmla="*/ 0 w 195"/>
                <a:gd name="T5" fmla="*/ 0 h 36"/>
                <a:gd name="T6" fmla="*/ 69492 w 195"/>
                <a:gd name="T7" fmla="*/ 0 h 36"/>
                <a:gd name="T8" fmla="*/ 69492 w 195"/>
                <a:gd name="T9" fmla="*/ 12347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5" h="36">
                  <a:moveTo>
                    <a:pt x="194" y="35"/>
                  </a:moveTo>
                  <a:lnTo>
                    <a:pt x="0" y="35"/>
                  </a:lnTo>
                  <a:lnTo>
                    <a:pt x="0" y="0"/>
                  </a:lnTo>
                  <a:lnTo>
                    <a:pt x="194" y="0"/>
                  </a:lnTo>
                  <a:lnTo>
                    <a:pt x="194" y="3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09" name="Freeform 140">
              <a:extLst>
                <a:ext uri="{FF2B5EF4-FFF2-40B4-BE49-F238E27FC236}">
                  <a16:creationId xmlns:a16="http://schemas.microsoft.com/office/drawing/2014/main" id="{5A47FB2B-D0C9-DDD7-6E15-B3BC445C95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04224" y="8066469"/>
              <a:ext cx="801985" cy="900860"/>
            </a:xfrm>
            <a:custGeom>
              <a:avLst/>
              <a:gdLst>
                <a:gd name="T0" fmla="*/ 231415 w 643"/>
                <a:gd name="T1" fmla="*/ 197158 h 721"/>
                <a:gd name="T2" fmla="*/ 203299 w 643"/>
                <a:gd name="T3" fmla="*/ 80524 h 721"/>
                <a:gd name="T4" fmla="*/ 209066 w 643"/>
                <a:gd name="T5" fmla="*/ 7583 h 721"/>
                <a:gd name="T6" fmla="*/ 205822 w 643"/>
                <a:gd name="T7" fmla="*/ 6139 h 721"/>
                <a:gd name="T8" fmla="*/ 205822 w 643"/>
                <a:gd name="T9" fmla="*/ 6139 h 721"/>
                <a:gd name="T10" fmla="*/ 173020 w 643"/>
                <a:gd name="T11" fmla="*/ 18055 h 721"/>
                <a:gd name="T12" fmla="*/ 173020 w 643"/>
                <a:gd name="T13" fmla="*/ 18055 h 721"/>
                <a:gd name="T14" fmla="*/ 145625 w 643"/>
                <a:gd name="T15" fmla="*/ 38998 h 721"/>
                <a:gd name="T16" fmla="*/ 145625 w 643"/>
                <a:gd name="T17" fmla="*/ 38998 h 721"/>
                <a:gd name="T18" fmla="*/ 56232 w 643"/>
                <a:gd name="T19" fmla="*/ 25999 h 721"/>
                <a:gd name="T20" fmla="*/ 0 w 643"/>
                <a:gd name="T21" fmla="*/ 45859 h 721"/>
                <a:gd name="T22" fmla="*/ 0 w 643"/>
                <a:gd name="T23" fmla="*/ 75108 h 721"/>
                <a:gd name="T24" fmla="*/ 85429 w 643"/>
                <a:gd name="T25" fmla="*/ 243379 h 721"/>
                <a:gd name="T26" fmla="*/ 85429 w 643"/>
                <a:gd name="T27" fmla="*/ 243379 h 721"/>
                <a:gd name="T28" fmla="*/ 117870 w 643"/>
                <a:gd name="T29" fmla="*/ 254211 h 721"/>
                <a:gd name="T30" fmla="*/ 231415 w 643"/>
                <a:gd name="T31" fmla="*/ 197158 h 7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643" h="721">
                  <a:moveTo>
                    <a:pt x="642" y="546"/>
                  </a:moveTo>
                  <a:lnTo>
                    <a:pt x="564" y="223"/>
                  </a:lnTo>
                  <a:lnTo>
                    <a:pt x="580" y="21"/>
                  </a:lnTo>
                  <a:lnTo>
                    <a:pt x="571" y="17"/>
                  </a:lnTo>
                  <a:cubicBezTo>
                    <a:pt x="537" y="0"/>
                    <a:pt x="496" y="15"/>
                    <a:pt x="480" y="50"/>
                  </a:cubicBezTo>
                  <a:cubicBezTo>
                    <a:pt x="467" y="74"/>
                    <a:pt x="445" y="98"/>
                    <a:pt x="404" y="108"/>
                  </a:cubicBezTo>
                  <a:cubicBezTo>
                    <a:pt x="287" y="137"/>
                    <a:pt x="156" y="72"/>
                    <a:pt x="156" y="72"/>
                  </a:cubicBezTo>
                  <a:lnTo>
                    <a:pt x="0" y="127"/>
                  </a:lnTo>
                  <a:lnTo>
                    <a:pt x="0" y="208"/>
                  </a:lnTo>
                  <a:lnTo>
                    <a:pt x="237" y="674"/>
                  </a:lnTo>
                  <a:cubicBezTo>
                    <a:pt x="254" y="706"/>
                    <a:pt x="294" y="720"/>
                    <a:pt x="327" y="704"/>
                  </a:cubicBezTo>
                  <a:lnTo>
                    <a:pt x="642" y="546"/>
                  </a:lnTo>
                </a:path>
              </a:pathLst>
            </a:custGeom>
            <a:solidFill>
              <a:srgbClr val="EF6F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10" name="Freeform 142">
              <a:extLst>
                <a:ext uri="{FF2B5EF4-FFF2-40B4-BE49-F238E27FC236}">
                  <a16:creationId xmlns:a16="http://schemas.microsoft.com/office/drawing/2014/main" id="{6CDDF8D9-CDA9-3068-743C-5BFB381A30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80000" y="6638276"/>
              <a:ext cx="137324" cy="137324"/>
            </a:xfrm>
            <a:custGeom>
              <a:avLst/>
              <a:gdLst>
                <a:gd name="T0" fmla="*/ 35754 w 111"/>
                <a:gd name="T1" fmla="*/ 4690 h 110"/>
                <a:gd name="T2" fmla="*/ 35754 w 111"/>
                <a:gd name="T3" fmla="*/ 4690 h 110"/>
                <a:gd name="T4" fmla="*/ 19665 w 111"/>
                <a:gd name="T5" fmla="*/ 19483 h 110"/>
                <a:gd name="T6" fmla="*/ 19665 w 111"/>
                <a:gd name="T7" fmla="*/ 19483 h 110"/>
                <a:gd name="T8" fmla="*/ 3933 w 111"/>
                <a:gd name="T9" fmla="*/ 34998 h 110"/>
                <a:gd name="T10" fmla="*/ 3933 w 111"/>
                <a:gd name="T11" fmla="*/ 34998 h 110"/>
                <a:gd name="T12" fmla="*/ 8939 w 111"/>
                <a:gd name="T13" fmla="*/ 8659 h 110"/>
                <a:gd name="T14" fmla="*/ 8939 w 111"/>
                <a:gd name="T15" fmla="*/ 8659 h 110"/>
                <a:gd name="T16" fmla="*/ 35754 w 111"/>
                <a:gd name="T17" fmla="*/ 4690 h 1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1" h="110">
                  <a:moveTo>
                    <a:pt x="100" y="13"/>
                  </a:moveTo>
                  <a:lnTo>
                    <a:pt x="100" y="13"/>
                  </a:lnTo>
                  <a:cubicBezTo>
                    <a:pt x="110" y="24"/>
                    <a:pt x="79" y="31"/>
                    <a:pt x="55" y="54"/>
                  </a:cubicBezTo>
                  <a:cubicBezTo>
                    <a:pt x="29" y="77"/>
                    <a:pt x="22" y="109"/>
                    <a:pt x="11" y="97"/>
                  </a:cubicBezTo>
                  <a:cubicBezTo>
                    <a:pt x="0" y="86"/>
                    <a:pt x="1" y="47"/>
                    <a:pt x="25" y="24"/>
                  </a:cubicBezTo>
                  <a:cubicBezTo>
                    <a:pt x="50" y="0"/>
                    <a:pt x="89" y="2"/>
                    <a:pt x="100" y="13"/>
                  </a:cubicBezTo>
                </a:path>
              </a:pathLst>
            </a:custGeom>
            <a:solidFill>
              <a:srgbClr val="00F1D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11" name="Freeform 143">
              <a:extLst>
                <a:ext uri="{FF2B5EF4-FFF2-40B4-BE49-F238E27FC236}">
                  <a16:creationId xmlns:a16="http://schemas.microsoft.com/office/drawing/2014/main" id="{39AAE353-FA35-10E2-968B-508AAF404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10708" y="6588839"/>
              <a:ext cx="258171" cy="461416"/>
            </a:xfrm>
            <a:custGeom>
              <a:avLst/>
              <a:gdLst>
                <a:gd name="T0" fmla="*/ 72449 w 207"/>
                <a:gd name="T1" fmla="*/ 70808 h 371"/>
                <a:gd name="T2" fmla="*/ 72449 w 207"/>
                <a:gd name="T3" fmla="*/ 70808 h 371"/>
                <a:gd name="T4" fmla="*/ 30638 w 207"/>
                <a:gd name="T5" fmla="*/ 0 h 371"/>
                <a:gd name="T6" fmla="*/ 30638 w 207"/>
                <a:gd name="T7" fmla="*/ 0 h 371"/>
                <a:gd name="T8" fmla="*/ 41451 w 207"/>
                <a:gd name="T9" fmla="*/ 30911 h 371"/>
                <a:gd name="T10" fmla="*/ 41451 w 207"/>
                <a:gd name="T11" fmla="*/ 30911 h 371"/>
                <a:gd name="T12" fmla="*/ 2523 w 207"/>
                <a:gd name="T13" fmla="*/ 49961 h 371"/>
                <a:gd name="T14" fmla="*/ 2523 w 207"/>
                <a:gd name="T15" fmla="*/ 49961 h 371"/>
                <a:gd name="T16" fmla="*/ 63078 w 207"/>
                <a:gd name="T17" fmla="*/ 116457 h 371"/>
                <a:gd name="T18" fmla="*/ 63078 w 207"/>
                <a:gd name="T19" fmla="*/ 116457 h 371"/>
                <a:gd name="T20" fmla="*/ 72449 w 207"/>
                <a:gd name="T21" fmla="*/ 70808 h 37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07" h="371">
                  <a:moveTo>
                    <a:pt x="201" y="197"/>
                  </a:moveTo>
                  <a:lnTo>
                    <a:pt x="201" y="197"/>
                  </a:lnTo>
                  <a:cubicBezTo>
                    <a:pt x="201" y="107"/>
                    <a:pt x="170" y="31"/>
                    <a:pt x="85" y="0"/>
                  </a:cubicBezTo>
                  <a:cubicBezTo>
                    <a:pt x="107" y="30"/>
                    <a:pt x="132" y="72"/>
                    <a:pt x="115" y="86"/>
                  </a:cubicBezTo>
                  <a:cubicBezTo>
                    <a:pt x="80" y="115"/>
                    <a:pt x="0" y="60"/>
                    <a:pt x="7" y="139"/>
                  </a:cubicBezTo>
                  <a:cubicBezTo>
                    <a:pt x="174" y="158"/>
                    <a:pt x="136" y="370"/>
                    <a:pt x="175" y="324"/>
                  </a:cubicBezTo>
                  <a:cubicBezTo>
                    <a:pt x="206" y="288"/>
                    <a:pt x="201" y="246"/>
                    <a:pt x="201" y="197"/>
                  </a:cubicBezTo>
                </a:path>
              </a:pathLst>
            </a:custGeom>
            <a:solidFill>
              <a:srgbClr val="0E8F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12" name="Freeform 144">
              <a:extLst>
                <a:ext uri="{FF2B5EF4-FFF2-40B4-BE49-F238E27FC236}">
                  <a16:creationId xmlns:a16="http://schemas.microsoft.com/office/drawing/2014/main" id="{9F788811-0ABE-C352-AE66-83AE6B9E8B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90986" y="7006309"/>
              <a:ext cx="417472" cy="335077"/>
            </a:xfrm>
            <a:custGeom>
              <a:avLst/>
              <a:gdLst>
                <a:gd name="T0" fmla="*/ 120291 w 336"/>
                <a:gd name="T1" fmla="*/ 32039 h 269"/>
                <a:gd name="T2" fmla="*/ 120291 w 336"/>
                <a:gd name="T3" fmla="*/ 32039 h 269"/>
                <a:gd name="T4" fmla="*/ 59966 w 336"/>
                <a:gd name="T5" fmla="*/ 96477 h 269"/>
                <a:gd name="T6" fmla="*/ 59966 w 336"/>
                <a:gd name="T7" fmla="*/ 96477 h 269"/>
                <a:gd name="T8" fmla="*/ 0 w 336"/>
                <a:gd name="T9" fmla="*/ 33479 h 269"/>
                <a:gd name="T10" fmla="*/ 0 w 336"/>
                <a:gd name="T11" fmla="*/ 33479 h 269"/>
                <a:gd name="T12" fmla="*/ 24058 w 336"/>
                <a:gd name="T13" fmla="*/ 14400 h 269"/>
                <a:gd name="T14" fmla="*/ 24058 w 336"/>
                <a:gd name="T15" fmla="*/ 14400 h 269"/>
                <a:gd name="T16" fmla="*/ 52784 w 336"/>
                <a:gd name="T17" fmla="*/ 0 h 269"/>
                <a:gd name="T18" fmla="*/ 52784 w 336"/>
                <a:gd name="T19" fmla="*/ 0 h 269"/>
                <a:gd name="T20" fmla="*/ 92283 w 336"/>
                <a:gd name="T21" fmla="*/ 14400 h 269"/>
                <a:gd name="T22" fmla="*/ 92283 w 336"/>
                <a:gd name="T23" fmla="*/ 14400 h 269"/>
                <a:gd name="T24" fmla="*/ 120291 w 336"/>
                <a:gd name="T25" fmla="*/ 32039 h 26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36" h="269">
                  <a:moveTo>
                    <a:pt x="335" y="89"/>
                  </a:moveTo>
                  <a:lnTo>
                    <a:pt x="335" y="89"/>
                  </a:lnTo>
                  <a:cubicBezTo>
                    <a:pt x="335" y="156"/>
                    <a:pt x="254" y="268"/>
                    <a:pt x="167" y="268"/>
                  </a:cubicBezTo>
                  <a:cubicBezTo>
                    <a:pt x="81" y="268"/>
                    <a:pt x="0" y="160"/>
                    <a:pt x="0" y="93"/>
                  </a:cubicBezTo>
                  <a:cubicBezTo>
                    <a:pt x="0" y="54"/>
                    <a:pt x="35" y="56"/>
                    <a:pt x="67" y="40"/>
                  </a:cubicBezTo>
                  <a:cubicBezTo>
                    <a:pt x="89" y="29"/>
                    <a:pt x="111" y="0"/>
                    <a:pt x="147" y="0"/>
                  </a:cubicBezTo>
                  <a:cubicBezTo>
                    <a:pt x="182" y="0"/>
                    <a:pt x="227" y="29"/>
                    <a:pt x="257" y="40"/>
                  </a:cubicBezTo>
                  <a:cubicBezTo>
                    <a:pt x="300" y="54"/>
                    <a:pt x="335" y="50"/>
                    <a:pt x="335" y="8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13" name="Freeform 145">
              <a:extLst>
                <a:ext uri="{FF2B5EF4-FFF2-40B4-BE49-F238E27FC236}">
                  <a16:creationId xmlns:a16="http://schemas.microsoft.com/office/drawing/2014/main" id="{47FDB482-4778-480D-332A-7D288D4A8D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95352" y="7006309"/>
              <a:ext cx="307611" cy="329583"/>
            </a:xfrm>
            <a:custGeom>
              <a:avLst/>
              <a:gdLst>
                <a:gd name="T0" fmla="*/ 88543 w 249"/>
                <a:gd name="T1" fmla="*/ 31389 h 264"/>
                <a:gd name="T2" fmla="*/ 88543 w 249"/>
                <a:gd name="T3" fmla="*/ 31389 h 264"/>
                <a:gd name="T4" fmla="*/ 60695 w 249"/>
                <a:gd name="T5" fmla="*/ 13710 h 264"/>
                <a:gd name="T6" fmla="*/ 60695 w 249"/>
                <a:gd name="T7" fmla="*/ 13710 h 264"/>
                <a:gd name="T8" fmla="*/ 28562 w 249"/>
                <a:gd name="T9" fmla="*/ 0 h 264"/>
                <a:gd name="T10" fmla="*/ 28562 w 249"/>
                <a:gd name="T11" fmla="*/ 0 h 264"/>
                <a:gd name="T12" fmla="*/ 18922 w 249"/>
                <a:gd name="T13" fmla="*/ 36080 h 264"/>
                <a:gd name="T14" fmla="*/ 18922 w 249"/>
                <a:gd name="T15" fmla="*/ 36080 h 264"/>
                <a:gd name="T16" fmla="*/ 38202 w 249"/>
                <a:gd name="T17" fmla="*/ 94889 h 264"/>
                <a:gd name="T18" fmla="*/ 38202 w 249"/>
                <a:gd name="T19" fmla="*/ 94889 h 264"/>
                <a:gd name="T20" fmla="*/ 88543 w 249"/>
                <a:gd name="T21" fmla="*/ 31389 h 2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9" h="264">
                  <a:moveTo>
                    <a:pt x="248" y="87"/>
                  </a:moveTo>
                  <a:lnTo>
                    <a:pt x="248" y="87"/>
                  </a:lnTo>
                  <a:cubicBezTo>
                    <a:pt x="248" y="48"/>
                    <a:pt x="213" y="52"/>
                    <a:pt x="170" y="38"/>
                  </a:cubicBezTo>
                  <a:cubicBezTo>
                    <a:pt x="145" y="29"/>
                    <a:pt x="111" y="8"/>
                    <a:pt x="80" y="0"/>
                  </a:cubicBezTo>
                  <a:cubicBezTo>
                    <a:pt x="79" y="35"/>
                    <a:pt x="76" y="113"/>
                    <a:pt x="53" y="100"/>
                  </a:cubicBezTo>
                  <a:cubicBezTo>
                    <a:pt x="0" y="70"/>
                    <a:pt x="38" y="236"/>
                    <a:pt x="107" y="263"/>
                  </a:cubicBezTo>
                  <a:cubicBezTo>
                    <a:pt x="182" y="244"/>
                    <a:pt x="248" y="147"/>
                    <a:pt x="248" y="87"/>
                  </a:cubicBezTo>
                </a:path>
              </a:pathLst>
            </a:custGeom>
            <a:solidFill>
              <a:srgbClr val="DBD9D8">
                <a:alpha val="5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14" name="Freeform 146">
              <a:extLst>
                <a:ext uri="{FF2B5EF4-FFF2-40B4-BE49-F238E27FC236}">
                  <a16:creationId xmlns:a16="http://schemas.microsoft.com/office/drawing/2014/main" id="{EFBA1388-D4FA-2FB1-AA50-AC04120032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82251" y="7879706"/>
              <a:ext cx="884378" cy="1005225"/>
            </a:xfrm>
            <a:custGeom>
              <a:avLst/>
              <a:gdLst>
                <a:gd name="T0" fmla="*/ 255227 w 710"/>
                <a:gd name="T1" fmla="*/ 217166 h 808"/>
                <a:gd name="T2" fmla="*/ 107995 w 710"/>
                <a:gd name="T3" fmla="*/ 290153 h 808"/>
                <a:gd name="T4" fmla="*/ 0 w 710"/>
                <a:gd name="T5" fmla="*/ 72628 h 808"/>
                <a:gd name="T6" fmla="*/ 146873 w 710"/>
                <a:gd name="T7" fmla="*/ 0 h 808"/>
                <a:gd name="T8" fmla="*/ 255227 w 710"/>
                <a:gd name="T9" fmla="*/ 217166 h 8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10" h="808">
                  <a:moveTo>
                    <a:pt x="709" y="604"/>
                  </a:moveTo>
                  <a:lnTo>
                    <a:pt x="300" y="807"/>
                  </a:lnTo>
                  <a:lnTo>
                    <a:pt x="0" y="202"/>
                  </a:lnTo>
                  <a:lnTo>
                    <a:pt x="408" y="0"/>
                  </a:lnTo>
                  <a:lnTo>
                    <a:pt x="709" y="604"/>
                  </a:lnTo>
                </a:path>
              </a:pathLst>
            </a:custGeom>
            <a:solidFill>
              <a:srgbClr val="4F71D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15" name="Freeform 147">
              <a:extLst>
                <a:ext uri="{FF2B5EF4-FFF2-40B4-BE49-F238E27FC236}">
                  <a16:creationId xmlns:a16="http://schemas.microsoft.com/office/drawing/2014/main" id="{13A02C69-C807-2888-DD87-6CB4642744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1126" y="8407038"/>
              <a:ext cx="362541" cy="329583"/>
            </a:xfrm>
            <a:custGeom>
              <a:avLst/>
              <a:gdLst>
                <a:gd name="T0" fmla="*/ 52569 w 289"/>
                <a:gd name="T1" fmla="*/ 0 h 265"/>
                <a:gd name="T2" fmla="*/ 0 w 289"/>
                <a:gd name="T3" fmla="*/ 10064 h 265"/>
                <a:gd name="T4" fmla="*/ 0 w 289"/>
                <a:gd name="T5" fmla="*/ 10064 h 265"/>
                <a:gd name="T6" fmla="*/ 25015 w 289"/>
                <a:gd name="T7" fmla="*/ 21566 h 265"/>
                <a:gd name="T8" fmla="*/ 38792 w 289"/>
                <a:gd name="T9" fmla="*/ 17972 h 265"/>
                <a:gd name="T10" fmla="*/ 43868 w 289"/>
                <a:gd name="T11" fmla="*/ 22285 h 265"/>
                <a:gd name="T12" fmla="*/ 5438 w 289"/>
                <a:gd name="T13" fmla="*/ 39897 h 265"/>
                <a:gd name="T14" fmla="*/ 5076 w 289"/>
                <a:gd name="T15" fmla="*/ 47445 h 265"/>
                <a:gd name="T16" fmla="*/ 5076 w 289"/>
                <a:gd name="T17" fmla="*/ 47445 h 265"/>
                <a:gd name="T18" fmla="*/ 9789 w 289"/>
                <a:gd name="T19" fmla="*/ 55712 h 265"/>
                <a:gd name="T20" fmla="*/ 12326 w 289"/>
                <a:gd name="T21" fmla="*/ 57150 h 265"/>
                <a:gd name="T22" fmla="*/ 11964 w 289"/>
                <a:gd name="T23" fmla="*/ 64339 h 265"/>
                <a:gd name="T24" fmla="*/ 11964 w 289"/>
                <a:gd name="T25" fmla="*/ 64339 h 265"/>
                <a:gd name="T26" fmla="*/ 17765 w 289"/>
                <a:gd name="T27" fmla="*/ 72965 h 265"/>
                <a:gd name="T28" fmla="*/ 19940 w 289"/>
                <a:gd name="T29" fmla="*/ 73684 h 265"/>
                <a:gd name="T30" fmla="*/ 19940 w 289"/>
                <a:gd name="T31" fmla="*/ 76559 h 265"/>
                <a:gd name="T32" fmla="*/ 19940 w 289"/>
                <a:gd name="T33" fmla="*/ 76559 h 265"/>
                <a:gd name="T34" fmla="*/ 25741 w 289"/>
                <a:gd name="T35" fmla="*/ 84826 h 265"/>
                <a:gd name="T36" fmla="*/ 29366 w 289"/>
                <a:gd name="T37" fmla="*/ 86624 h 265"/>
                <a:gd name="T38" fmla="*/ 29366 w 289"/>
                <a:gd name="T39" fmla="*/ 86624 h 265"/>
                <a:gd name="T40" fmla="*/ 39517 w 289"/>
                <a:gd name="T41" fmla="*/ 94172 h 265"/>
                <a:gd name="T42" fmla="*/ 55832 w 289"/>
                <a:gd name="T43" fmla="*/ 91656 h 265"/>
                <a:gd name="T44" fmla="*/ 104412 w 289"/>
                <a:gd name="T45" fmla="*/ 56791 h 265"/>
                <a:gd name="T46" fmla="*/ 104412 w 289"/>
                <a:gd name="T47" fmla="*/ 56791 h 265"/>
                <a:gd name="T48" fmla="*/ 84110 w 289"/>
                <a:gd name="T49" fmla="*/ 12940 h 265"/>
                <a:gd name="T50" fmla="*/ 52569 w 289"/>
                <a:gd name="T51" fmla="*/ 0 h 26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89" h="265">
                  <a:moveTo>
                    <a:pt x="145" y="0"/>
                  </a:moveTo>
                  <a:lnTo>
                    <a:pt x="0" y="28"/>
                  </a:lnTo>
                  <a:cubicBezTo>
                    <a:pt x="0" y="28"/>
                    <a:pt x="33" y="72"/>
                    <a:pt x="69" y="60"/>
                  </a:cubicBezTo>
                  <a:lnTo>
                    <a:pt x="107" y="50"/>
                  </a:lnTo>
                  <a:lnTo>
                    <a:pt x="121" y="62"/>
                  </a:lnTo>
                  <a:lnTo>
                    <a:pt x="15" y="111"/>
                  </a:lnTo>
                  <a:lnTo>
                    <a:pt x="14" y="132"/>
                  </a:lnTo>
                  <a:cubicBezTo>
                    <a:pt x="13" y="142"/>
                    <a:pt x="18" y="151"/>
                    <a:pt x="27" y="155"/>
                  </a:cubicBezTo>
                  <a:lnTo>
                    <a:pt x="34" y="159"/>
                  </a:lnTo>
                  <a:lnTo>
                    <a:pt x="33" y="179"/>
                  </a:lnTo>
                  <a:cubicBezTo>
                    <a:pt x="33" y="189"/>
                    <a:pt x="39" y="199"/>
                    <a:pt x="49" y="203"/>
                  </a:cubicBezTo>
                  <a:lnTo>
                    <a:pt x="55" y="205"/>
                  </a:lnTo>
                  <a:lnTo>
                    <a:pt x="55" y="213"/>
                  </a:lnTo>
                  <a:cubicBezTo>
                    <a:pt x="55" y="223"/>
                    <a:pt x="61" y="233"/>
                    <a:pt x="71" y="236"/>
                  </a:cubicBezTo>
                  <a:lnTo>
                    <a:pt x="81" y="241"/>
                  </a:lnTo>
                  <a:cubicBezTo>
                    <a:pt x="82" y="255"/>
                    <a:pt x="95" y="264"/>
                    <a:pt x="109" y="262"/>
                  </a:cubicBezTo>
                  <a:lnTo>
                    <a:pt x="154" y="255"/>
                  </a:lnTo>
                  <a:lnTo>
                    <a:pt x="288" y="158"/>
                  </a:lnTo>
                  <a:lnTo>
                    <a:pt x="232" y="36"/>
                  </a:lnTo>
                  <a:lnTo>
                    <a:pt x="145" y="0"/>
                  </a:lnTo>
                </a:path>
              </a:pathLst>
            </a:custGeom>
            <a:solidFill>
              <a:srgbClr val="F6C3C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16" name="Freeform 148">
              <a:extLst>
                <a:ext uri="{FF2B5EF4-FFF2-40B4-BE49-F238E27FC236}">
                  <a16:creationId xmlns:a16="http://schemas.microsoft.com/office/drawing/2014/main" id="{C9D234C9-5FF5-6700-9A9F-1FC6F9364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66763" y="7918155"/>
              <a:ext cx="785504" cy="708605"/>
            </a:xfrm>
            <a:custGeom>
              <a:avLst/>
              <a:gdLst>
                <a:gd name="T0" fmla="*/ 221959 w 629"/>
                <a:gd name="T1" fmla="*/ 60571 h 568"/>
                <a:gd name="T2" fmla="*/ 208967 w 629"/>
                <a:gd name="T3" fmla="*/ 0 h 568"/>
                <a:gd name="T4" fmla="*/ 208967 w 629"/>
                <a:gd name="T5" fmla="*/ 0 h 568"/>
                <a:gd name="T6" fmla="*/ 128845 w 629"/>
                <a:gd name="T7" fmla="*/ 42904 h 568"/>
                <a:gd name="T8" fmla="*/ 137146 w 629"/>
                <a:gd name="T9" fmla="*/ 67061 h 568"/>
                <a:gd name="T10" fmla="*/ 0 w 629"/>
                <a:gd name="T11" fmla="*/ 148903 h 568"/>
                <a:gd name="T12" fmla="*/ 2165 w 629"/>
                <a:gd name="T13" fmla="*/ 154672 h 568"/>
                <a:gd name="T14" fmla="*/ 24903 w 629"/>
                <a:gd name="T15" fmla="*/ 204426 h 568"/>
                <a:gd name="T16" fmla="*/ 197417 w 629"/>
                <a:gd name="T17" fmla="*/ 111768 h 568"/>
                <a:gd name="T18" fmla="*/ 197417 w 629"/>
                <a:gd name="T19" fmla="*/ 111768 h 568"/>
                <a:gd name="T20" fmla="*/ 221959 w 629"/>
                <a:gd name="T21" fmla="*/ 60571 h 5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29" h="568">
                  <a:moveTo>
                    <a:pt x="615" y="168"/>
                  </a:moveTo>
                  <a:lnTo>
                    <a:pt x="579" y="0"/>
                  </a:lnTo>
                  <a:cubicBezTo>
                    <a:pt x="506" y="89"/>
                    <a:pt x="428" y="117"/>
                    <a:pt x="357" y="119"/>
                  </a:cubicBezTo>
                  <a:lnTo>
                    <a:pt x="380" y="186"/>
                  </a:lnTo>
                  <a:lnTo>
                    <a:pt x="0" y="413"/>
                  </a:lnTo>
                  <a:lnTo>
                    <a:pt x="6" y="429"/>
                  </a:lnTo>
                  <a:lnTo>
                    <a:pt x="69" y="567"/>
                  </a:lnTo>
                  <a:lnTo>
                    <a:pt x="547" y="310"/>
                  </a:lnTo>
                  <a:cubicBezTo>
                    <a:pt x="599" y="284"/>
                    <a:pt x="628" y="226"/>
                    <a:pt x="615" y="16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17" name="Freeform 149">
              <a:extLst>
                <a:ext uri="{FF2B5EF4-FFF2-40B4-BE49-F238E27FC236}">
                  <a16:creationId xmlns:a16="http://schemas.microsoft.com/office/drawing/2014/main" id="{55D513B3-5829-F024-F1CC-6B73CCCBA9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16199" y="8121399"/>
              <a:ext cx="730577" cy="505361"/>
            </a:xfrm>
            <a:custGeom>
              <a:avLst/>
              <a:gdLst>
                <a:gd name="T0" fmla="*/ 205752 w 588"/>
                <a:gd name="T1" fmla="*/ 0 h 405"/>
                <a:gd name="T2" fmla="*/ 205752 w 588"/>
                <a:gd name="T3" fmla="*/ 0 h 405"/>
                <a:gd name="T4" fmla="*/ 184566 w 588"/>
                <a:gd name="T5" fmla="*/ 24522 h 405"/>
                <a:gd name="T6" fmla="*/ 184566 w 588"/>
                <a:gd name="T7" fmla="*/ 24522 h 405"/>
                <a:gd name="T8" fmla="*/ 0 w 588"/>
                <a:gd name="T9" fmla="*/ 123692 h 405"/>
                <a:gd name="T10" fmla="*/ 10054 w 588"/>
                <a:gd name="T11" fmla="*/ 145689 h 405"/>
                <a:gd name="T12" fmla="*/ 181694 w 588"/>
                <a:gd name="T13" fmla="*/ 53011 h 405"/>
                <a:gd name="T14" fmla="*/ 181694 w 588"/>
                <a:gd name="T15" fmla="*/ 53011 h 405"/>
                <a:gd name="T16" fmla="*/ 206111 w 588"/>
                <a:gd name="T17" fmla="*/ 1803 h 405"/>
                <a:gd name="T18" fmla="*/ 205752 w 588"/>
                <a:gd name="T19" fmla="*/ 0 h 40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88" h="405">
                  <a:moveTo>
                    <a:pt x="573" y="0"/>
                  </a:moveTo>
                  <a:lnTo>
                    <a:pt x="573" y="0"/>
                  </a:lnTo>
                  <a:cubicBezTo>
                    <a:pt x="563" y="22"/>
                    <a:pt x="544" y="45"/>
                    <a:pt x="514" y="68"/>
                  </a:cubicBezTo>
                  <a:cubicBezTo>
                    <a:pt x="424" y="135"/>
                    <a:pt x="256" y="228"/>
                    <a:pt x="0" y="343"/>
                  </a:cubicBezTo>
                  <a:lnTo>
                    <a:pt x="28" y="404"/>
                  </a:lnTo>
                  <a:lnTo>
                    <a:pt x="506" y="147"/>
                  </a:lnTo>
                  <a:cubicBezTo>
                    <a:pt x="558" y="121"/>
                    <a:pt x="587" y="63"/>
                    <a:pt x="574" y="5"/>
                  </a:cubicBezTo>
                  <a:lnTo>
                    <a:pt x="573" y="0"/>
                  </a:lnTo>
                </a:path>
              </a:pathLst>
            </a:custGeom>
            <a:solidFill>
              <a:srgbClr val="DBD9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18" name="Freeform 150">
              <a:extLst>
                <a:ext uri="{FF2B5EF4-FFF2-40B4-BE49-F238E27FC236}">
                  <a16:creationId xmlns:a16="http://schemas.microsoft.com/office/drawing/2014/main" id="{C769B7A6-99AC-A454-44D2-98E9ADEB0D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79203" y="11708356"/>
              <a:ext cx="703110" cy="258175"/>
            </a:xfrm>
            <a:custGeom>
              <a:avLst/>
              <a:gdLst>
                <a:gd name="T0" fmla="*/ 202841 w 566"/>
                <a:gd name="T1" fmla="*/ 74255 h 209"/>
                <a:gd name="T2" fmla="*/ 86163 w 566"/>
                <a:gd name="T3" fmla="*/ 74255 h 209"/>
                <a:gd name="T4" fmla="*/ 72879 w 566"/>
                <a:gd name="T5" fmla="*/ 60332 h 209"/>
                <a:gd name="T6" fmla="*/ 72520 w 566"/>
                <a:gd name="T7" fmla="*/ 74255 h 209"/>
                <a:gd name="T8" fmla="*/ 0 w 566"/>
                <a:gd name="T9" fmla="*/ 74255 h 209"/>
                <a:gd name="T10" fmla="*/ 0 w 566"/>
                <a:gd name="T11" fmla="*/ 0 h 209"/>
                <a:gd name="T12" fmla="*/ 123141 w 566"/>
                <a:gd name="T13" fmla="*/ 0 h 209"/>
                <a:gd name="T14" fmla="*/ 146476 w 566"/>
                <a:gd name="T15" fmla="*/ 13566 h 209"/>
                <a:gd name="T16" fmla="*/ 172684 w 566"/>
                <a:gd name="T17" fmla="*/ 13923 h 209"/>
                <a:gd name="T18" fmla="*/ 172684 w 566"/>
                <a:gd name="T19" fmla="*/ 13923 h 209"/>
                <a:gd name="T20" fmla="*/ 202841 w 566"/>
                <a:gd name="T21" fmla="*/ 46409 h 209"/>
                <a:gd name="T22" fmla="*/ 202841 w 566"/>
                <a:gd name="T23" fmla="*/ 74255 h 20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66" h="209">
                  <a:moveTo>
                    <a:pt x="565" y="208"/>
                  </a:moveTo>
                  <a:lnTo>
                    <a:pt x="240" y="208"/>
                  </a:lnTo>
                  <a:lnTo>
                    <a:pt x="203" y="169"/>
                  </a:lnTo>
                  <a:lnTo>
                    <a:pt x="202" y="208"/>
                  </a:lnTo>
                  <a:lnTo>
                    <a:pt x="0" y="208"/>
                  </a:lnTo>
                  <a:lnTo>
                    <a:pt x="0" y="0"/>
                  </a:lnTo>
                  <a:lnTo>
                    <a:pt x="343" y="0"/>
                  </a:lnTo>
                  <a:lnTo>
                    <a:pt x="408" y="38"/>
                  </a:lnTo>
                  <a:lnTo>
                    <a:pt x="481" y="39"/>
                  </a:lnTo>
                  <a:cubicBezTo>
                    <a:pt x="528" y="40"/>
                    <a:pt x="565" y="80"/>
                    <a:pt x="565" y="130"/>
                  </a:cubicBezTo>
                  <a:lnTo>
                    <a:pt x="565" y="208"/>
                  </a:lnTo>
                </a:path>
              </a:pathLst>
            </a:custGeom>
            <a:solidFill>
              <a:srgbClr val="2C292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19" name="Freeform 151">
              <a:extLst>
                <a:ext uri="{FF2B5EF4-FFF2-40B4-BE49-F238E27FC236}">
                  <a16:creationId xmlns:a16="http://schemas.microsoft.com/office/drawing/2014/main" id="{5BE37AFA-B045-C09B-E971-2029CE5F72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79203" y="11708356"/>
              <a:ext cx="428458" cy="60425"/>
            </a:xfrm>
            <a:custGeom>
              <a:avLst/>
              <a:gdLst>
                <a:gd name="T0" fmla="*/ 0 w 344"/>
                <a:gd name="T1" fmla="*/ 0 h 47"/>
                <a:gd name="T2" fmla="*/ 51114 w 344"/>
                <a:gd name="T3" fmla="*/ 13747 h 47"/>
                <a:gd name="T4" fmla="*/ 51114 w 344"/>
                <a:gd name="T5" fmla="*/ 13747 h 47"/>
                <a:gd name="T6" fmla="*/ 91429 w 344"/>
                <a:gd name="T7" fmla="*/ 11517 h 47"/>
                <a:gd name="T8" fmla="*/ 123465 w 344"/>
                <a:gd name="T9" fmla="*/ 0 h 47"/>
                <a:gd name="T10" fmla="*/ 0 w 344"/>
                <a:gd name="T11" fmla="*/ 0 h 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4" h="47">
                  <a:moveTo>
                    <a:pt x="0" y="0"/>
                  </a:moveTo>
                  <a:lnTo>
                    <a:pt x="142" y="37"/>
                  </a:lnTo>
                  <a:cubicBezTo>
                    <a:pt x="179" y="46"/>
                    <a:pt x="218" y="45"/>
                    <a:pt x="254" y="31"/>
                  </a:cubicBezTo>
                  <a:lnTo>
                    <a:pt x="343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20" name="Freeform 152">
              <a:extLst>
                <a:ext uri="{FF2B5EF4-FFF2-40B4-BE49-F238E27FC236}">
                  <a16:creationId xmlns:a16="http://schemas.microsoft.com/office/drawing/2014/main" id="{13C621C7-109D-7AE5-A259-688061D9E3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47502" y="9137612"/>
              <a:ext cx="1137063" cy="2576239"/>
            </a:xfrm>
            <a:custGeom>
              <a:avLst/>
              <a:gdLst>
                <a:gd name="T0" fmla="*/ 294817 w 914"/>
                <a:gd name="T1" fmla="*/ 0 h 2067"/>
                <a:gd name="T2" fmla="*/ 0 w 914"/>
                <a:gd name="T3" fmla="*/ 0 h 2067"/>
                <a:gd name="T4" fmla="*/ 17977 w 914"/>
                <a:gd name="T5" fmla="*/ 398023 h 2067"/>
                <a:gd name="T6" fmla="*/ 2517 w 914"/>
                <a:gd name="T7" fmla="*/ 743096 h 2067"/>
                <a:gd name="T8" fmla="*/ 142015 w 914"/>
                <a:gd name="T9" fmla="*/ 743096 h 2067"/>
                <a:gd name="T10" fmla="*/ 157835 w 914"/>
                <a:gd name="T11" fmla="*/ 393340 h 2067"/>
                <a:gd name="T12" fmla="*/ 153161 w 914"/>
                <a:gd name="T13" fmla="*/ 166053 h 2067"/>
                <a:gd name="T14" fmla="*/ 162149 w 914"/>
                <a:gd name="T15" fmla="*/ 165333 h 2067"/>
                <a:gd name="T16" fmla="*/ 188036 w 914"/>
                <a:gd name="T17" fmla="*/ 396582 h 2067"/>
                <a:gd name="T18" fmla="*/ 173295 w 914"/>
                <a:gd name="T19" fmla="*/ 743456 h 2067"/>
                <a:gd name="T20" fmla="*/ 307041 w 914"/>
                <a:gd name="T21" fmla="*/ 744177 h 2067"/>
                <a:gd name="T22" fmla="*/ 328253 w 914"/>
                <a:gd name="T23" fmla="*/ 394421 h 2067"/>
                <a:gd name="T24" fmla="*/ 294817 w 914"/>
                <a:gd name="T25" fmla="*/ 0 h 206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14" h="2067">
                  <a:moveTo>
                    <a:pt x="820" y="0"/>
                  </a:moveTo>
                  <a:lnTo>
                    <a:pt x="0" y="0"/>
                  </a:lnTo>
                  <a:lnTo>
                    <a:pt x="50" y="1105"/>
                  </a:lnTo>
                  <a:lnTo>
                    <a:pt x="7" y="2063"/>
                  </a:lnTo>
                  <a:lnTo>
                    <a:pt x="395" y="2063"/>
                  </a:lnTo>
                  <a:lnTo>
                    <a:pt x="439" y="1092"/>
                  </a:lnTo>
                  <a:lnTo>
                    <a:pt x="426" y="461"/>
                  </a:lnTo>
                  <a:lnTo>
                    <a:pt x="451" y="459"/>
                  </a:lnTo>
                  <a:lnTo>
                    <a:pt x="523" y="1101"/>
                  </a:lnTo>
                  <a:lnTo>
                    <a:pt x="482" y="2064"/>
                  </a:lnTo>
                  <a:lnTo>
                    <a:pt x="854" y="2066"/>
                  </a:lnTo>
                  <a:lnTo>
                    <a:pt x="913" y="1095"/>
                  </a:lnTo>
                  <a:lnTo>
                    <a:pt x="820" y="0"/>
                  </a:lnTo>
                </a:path>
              </a:pathLst>
            </a:custGeom>
            <a:solidFill>
              <a:srgbClr val="37D5C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21" name="Freeform 121">
              <a:extLst>
                <a:ext uri="{FF2B5EF4-FFF2-40B4-BE49-F238E27FC236}">
                  <a16:creationId xmlns:a16="http://schemas.microsoft.com/office/drawing/2014/main" id="{B4E73207-7C9D-2BCD-3054-36DB725903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47502" y="9137612"/>
              <a:ext cx="1042436" cy="2569500"/>
            </a:xfrm>
            <a:custGeom>
              <a:avLst/>
              <a:gdLst>
                <a:gd name="connsiteX0" fmla="*/ 598948 w 1042436"/>
                <a:gd name="connsiteY0" fmla="*/ 570581 h 2569500"/>
                <a:gd name="connsiteX1" fmla="*/ 660196 w 1042436"/>
                <a:gd name="connsiteY1" fmla="*/ 636228 h 2569500"/>
                <a:gd name="connsiteX2" fmla="*/ 745796 w 1042436"/>
                <a:gd name="connsiteY2" fmla="*/ 1357003 h 2569500"/>
                <a:gd name="connsiteX3" fmla="*/ 684114 w 1042436"/>
                <a:gd name="connsiteY3" fmla="*/ 2569500 h 2569500"/>
                <a:gd name="connsiteX4" fmla="*/ 604810 w 1042436"/>
                <a:gd name="connsiteY4" fmla="*/ 2569500 h 2569500"/>
                <a:gd name="connsiteX5" fmla="*/ 656420 w 1042436"/>
                <a:gd name="connsiteY5" fmla="*/ 1370697 h 2569500"/>
                <a:gd name="connsiteX6" fmla="*/ 565786 w 1042436"/>
                <a:gd name="connsiteY6" fmla="*/ 571495 h 2569500"/>
                <a:gd name="connsiteX7" fmla="*/ 598948 w 1042436"/>
                <a:gd name="connsiteY7" fmla="*/ 570581 h 2569500"/>
                <a:gd name="connsiteX8" fmla="*/ 0 w 1042436"/>
                <a:gd name="connsiteY8" fmla="*/ 0 h 2569500"/>
                <a:gd name="connsiteX9" fmla="*/ 1018830 w 1042436"/>
                <a:gd name="connsiteY9" fmla="*/ 0 h 2569500"/>
                <a:gd name="connsiteX10" fmla="*/ 1042436 w 1042436"/>
                <a:gd name="connsiteY10" fmla="*/ 267786 h 2569500"/>
                <a:gd name="connsiteX11" fmla="*/ 219918 w 1042436"/>
                <a:gd name="connsiteY11" fmla="*/ 267786 h 2569500"/>
                <a:gd name="connsiteX12" fmla="*/ 175188 w 1042436"/>
                <a:gd name="connsiteY12" fmla="*/ 191809 h 2569500"/>
                <a:gd name="connsiteX13" fmla="*/ 135430 w 1042436"/>
                <a:gd name="connsiteY13" fmla="*/ 267786 h 2569500"/>
                <a:gd name="connsiteX14" fmla="*/ 207494 w 1042436"/>
                <a:gd name="connsiteY14" fmla="*/ 1436080 h 2569500"/>
                <a:gd name="connsiteX15" fmla="*/ 150340 w 1042436"/>
                <a:gd name="connsiteY15" fmla="*/ 2568254 h 2569500"/>
                <a:gd name="connsiteX16" fmla="*/ 8698 w 1042436"/>
                <a:gd name="connsiteY16" fmla="*/ 2569500 h 2569500"/>
                <a:gd name="connsiteX17" fmla="*/ 62124 w 1042436"/>
                <a:gd name="connsiteY17" fmla="*/ 1376295 h 2569500"/>
                <a:gd name="connsiteX18" fmla="*/ 12424 w 1042436"/>
                <a:gd name="connsiteY18" fmla="*/ 267786 h 256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42436" h="2569500">
                  <a:moveTo>
                    <a:pt x="598948" y="570581"/>
                  </a:moveTo>
                  <a:cubicBezTo>
                    <a:pt x="630694" y="576708"/>
                    <a:pt x="656420" y="602617"/>
                    <a:pt x="660196" y="636228"/>
                  </a:cubicBezTo>
                  <a:lnTo>
                    <a:pt x="745796" y="1357003"/>
                  </a:lnTo>
                  <a:lnTo>
                    <a:pt x="684114" y="2569500"/>
                  </a:lnTo>
                  <a:lnTo>
                    <a:pt x="604810" y="2569500"/>
                  </a:lnTo>
                  <a:lnTo>
                    <a:pt x="656420" y="1370697"/>
                  </a:lnTo>
                  <a:lnTo>
                    <a:pt x="565786" y="571495"/>
                  </a:lnTo>
                  <a:cubicBezTo>
                    <a:pt x="577116" y="568694"/>
                    <a:pt x="588366" y="568538"/>
                    <a:pt x="598948" y="570581"/>
                  </a:cubicBezTo>
                  <a:close/>
                  <a:moveTo>
                    <a:pt x="0" y="0"/>
                  </a:moveTo>
                  <a:lnTo>
                    <a:pt x="1018830" y="0"/>
                  </a:lnTo>
                  <a:lnTo>
                    <a:pt x="1042436" y="267786"/>
                  </a:lnTo>
                  <a:lnTo>
                    <a:pt x="219918" y="267786"/>
                  </a:lnTo>
                  <a:lnTo>
                    <a:pt x="175188" y="191809"/>
                  </a:lnTo>
                  <a:lnTo>
                    <a:pt x="135430" y="267786"/>
                  </a:lnTo>
                  <a:lnTo>
                    <a:pt x="207494" y="1436080"/>
                  </a:lnTo>
                  <a:lnTo>
                    <a:pt x="150340" y="2568254"/>
                  </a:lnTo>
                  <a:lnTo>
                    <a:pt x="8698" y="2569500"/>
                  </a:lnTo>
                  <a:lnTo>
                    <a:pt x="62124" y="1376295"/>
                  </a:lnTo>
                  <a:lnTo>
                    <a:pt x="12424" y="267786"/>
                  </a:lnTo>
                  <a:close/>
                </a:path>
              </a:pathLst>
            </a:custGeom>
            <a:solidFill>
              <a:srgbClr val="0E8F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22" name="Freeform 155">
              <a:extLst>
                <a:ext uri="{FF2B5EF4-FFF2-40B4-BE49-F238E27FC236}">
                  <a16:creationId xmlns:a16="http://schemas.microsoft.com/office/drawing/2014/main" id="{551B20A0-C9F8-9BC0-D2D6-3696B34246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04416" y="7297443"/>
              <a:ext cx="922831" cy="790999"/>
            </a:xfrm>
            <a:custGeom>
              <a:avLst/>
              <a:gdLst>
                <a:gd name="T0" fmla="*/ 120375 w 740"/>
                <a:gd name="T1" fmla="*/ 228239 h 634"/>
                <a:gd name="T2" fmla="*/ 5406 w 740"/>
                <a:gd name="T3" fmla="*/ 134131 h 634"/>
                <a:gd name="T4" fmla="*/ 0 w 740"/>
                <a:gd name="T5" fmla="*/ 0 h 634"/>
                <a:gd name="T6" fmla="*/ 34599 w 740"/>
                <a:gd name="T7" fmla="*/ 0 h 634"/>
                <a:gd name="T8" fmla="*/ 169751 w 740"/>
                <a:gd name="T9" fmla="*/ 138097 h 634"/>
                <a:gd name="T10" fmla="*/ 266340 w 740"/>
                <a:gd name="T11" fmla="*/ 138458 h 634"/>
                <a:gd name="T12" fmla="*/ 266340 w 740"/>
                <a:gd name="T13" fmla="*/ 227879 h 634"/>
                <a:gd name="T14" fmla="*/ 120375 w 740"/>
                <a:gd name="T15" fmla="*/ 228239 h 63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40" h="634">
                  <a:moveTo>
                    <a:pt x="334" y="633"/>
                  </a:moveTo>
                  <a:lnTo>
                    <a:pt x="15" y="372"/>
                  </a:lnTo>
                  <a:lnTo>
                    <a:pt x="0" y="0"/>
                  </a:lnTo>
                  <a:lnTo>
                    <a:pt x="96" y="0"/>
                  </a:lnTo>
                  <a:lnTo>
                    <a:pt x="471" y="383"/>
                  </a:lnTo>
                  <a:lnTo>
                    <a:pt x="739" y="384"/>
                  </a:lnTo>
                  <a:lnTo>
                    <a:pt x="739" y="632"/>
                  </a:lnTo>
                  <a:lnTo>
                    <a:pt x="334" y="633"/>
                  </a:lnTo>
                </a:path>
              </a:pathLst>
            </a:custGeom>
            <a:solidFill>
              <a:srgbClr val="0E8F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23" name="Freeform 156">
              <a:extLst>
                <a:ext uri="{FF2B5EF4-FFF2-40B4-BE49-F238E27FC236}">
                  <a16:creationId xmlns:a16="http://schemas.microsoft.com/office/drawing/2014/main" id="{688F27C8-13C8-2A79-239D-D3A57F87B3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92571" y="7220541"/>
              <a:ext cx="1137063" cy="2081863"/>
            </a:xfrm>
            <a:custGeom>
              <a:avLst/>
              <a:gdLst>
                <a:gd name="T0" fmla="*/ 328254 w 915"/>
                <a:gd name="T1" fmla="*/ 601303 h 1673"/>
                <a:gd name="T2" fmla="*/ 84039 w 915"/>
                <a:gd name="T3" fmla="*/ 601303 h 1673"/>
                <a:gd name="T4" fmla="*/ 66800 w 915"/>
                <a:gd name="T5" fmla="*/ 566060 h 1673"/>
                <a:gd name="T6" fmla="*/ 44174 w 915"/>
                <a:gd name="T7" fmla="*/ 601303 h 1673"/>
                <a:gd name="T8" fmla="*/ 0 w 915"/>
                <a:gd name="T9" fmla="*/ 601303 h 1673"/>
                <a:gd name="T10" fmla="*/ 44174 w 915"/>
                <a:gd name="T11" fmla="*/ 333738 h 1673"/>
                <a:gd name="T12" fmla="*/ 31604 w 915"/>
                <a:gd name="T13" fmla="*/ 21218 h 1673"/>
                <a:gd name="T14" fmla="*/ 106665 w 915"/>
                <a:gd name="T15" fmla="*/ 4675 h 1673"/>
                <a:gd name="T16" fmla="*/ 106665 w 915"/>
                <a:gd name="T17" fmla="*/ 4675 h 1673"/>
                <a:gd name="T18" fmla="*/ 146888 w 915"/>
                <a:gd name="T19" fmla="*/ 0 h 1673"/>
                <a:gd name="T20" fmla="*/ 181366 w 915"/>
                <a:gd name="T21" fmla="*/ 0 h 1673"/>
                <a:gd name="T22" fmla="*/ 181366 w 915"/>
                <a:gd name="T23" fmla="*/ 0 h 1673"/>
                <a:gd name="T24" fmla="*/ 221589 w 915"/>
                <a:gd name="T25" fmla="*/ 4675 h 1673"/>
                <a:gd name="T26" fmla="*/ 297009 w 915"/>
                <a:gd name="T27" fmla="*/ 21218 h 1673"/>
                <a:gd name="T28" fmla="*/ 314607 w 915"/>
                <a:gd name="T29" fmla="*/ 148528 h 1673"/>
                <a:gd name="T30" fmla="*/ 314607 w 915"/>
                <a:gd name="T31" fmla="*/ 148528 h 1673"/>
                <a:gd name="T32" fmla="*/ 309579 w 915"/>
                <a:gd name="T33" fmla="*/ 245268 h 1673"/>
                <a:gd name="T34" fmla="*/ 297009 w 915"/>
                <a:gd name="T35" fmla="*/ 296336 h 1673"/>
                <a:gd name="T36" fmla="*/ 328254 w 915"/>
                <a:gd name="T37" fmla="*/ 601303 h 16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915" h="1673">
                  <a:moveTo>
                    <a:pt x="914" y="1672"/>
                  </a:moveTo>
                  <a:lnTo>
                    <a:pt x="234" y="1672"/>
                  </a:lnTo>
                  <a:lnTo>
                    <a:pt x="186" y="1574"/>
                  </a:lnTo>
                  <a:lnTo>
                    <a:pt x="123" y="1672"/>
                  </a:lnTo>
                  <a:lnTo>
                    <a:pt x="0" y="1672"/>
                  </a:lnTo>
                  <a:lnTo>
                    <a:pt x="123" y="928"/>
                  </a:lnTo>
                  <a:lnTo>
                    <a:pt x="88" y="59"/>
                  </a:lnTo>
                  <a:lnTo>
                    <a:pt x="297" y="13"/>
                  </a:lnTo>
                  <a:cubicBezTo>
                    <a:pt x="333" y="5"/>
                    <a:pt x="371" y="0"/>
                    <a:pt x="409" y="0"/>
                  </a:cubicBezTo>
                  <a:lnTo>
                    <a:pt x="505" y="0"/>
                  </a:lnTo>
                  <a:cubicBezTo>
                    <a:pt x="543" y="0"/>
                    <a:pt x="580" y="5"/>
                    <a:pt x="617" y="13"/>
                  </a:cubicBezTo>
                  <a:lnTo>
                    <a:pt x="827" y="59"/>
                  </a:lnTo>
                  <a:lnTo>
                    <a:pt x="876" y="413"/>
                  </a:lnTo>
                  <a:cubicBezTo>
                    <a:pt x="889" y="503"/>
                    <a:pt x="884" y="594"/>
                    <a:pt x="862" y="682"/>
                  </a:cubicBezTo>
                  <a:lnTo>
                    <a:pt x="827" y="824"/>
                  </a:lnTo>
                  <a:lnTo>
                    <a:pt x="914" y="1672"/>
                  </a:lnTo>
                </a:path>
              </a:pathLst>
            </a:custGeom>
            <a:solidFill>
              <a:srgbClr val="37D5C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24" name="Freeform 157">
              <a:extLst>
                <a:ext uri="{FF2B5EF4-FFF2-40B4-BE49-F238E27FC236}">
                  <a16:creationId xmlns:a16="http://schemas.microsoft.com/office/drawing/2014/main" id="{350046D6-AD78-4B0C-DFD2-52FA2A121C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92571" y="7698434"/>
              <a:ext cx="357049" cy="1609463"/>
            </a:xfrm>
            <a:custGeom>
              <a:avLst/>
              <a:gdLst>
                <a:gd name="T0" fmla="*/ 36314 w 287"/>
                <a:gd name="T1" fmla="*/ 0 h 1292"/>
                <a:gd name="T2" fmla="*/ 44223 w 287"/>
                <a:gd name="T3" fmla="*/ 196927 h 1292"/>
                <a:gd name="T4" fmla="*/ 0 w 287"/>
                <a:gd name="T5" fmla="*/ 464777 h 1292"/>
                <a:gd name="T6" fmla="*/ 17617 w 287"/>
                <a:gd name="T7" fmla="*/ 464777 h 1292"/>
                <a:gd name="T8" fmla="*/ 17617 w 287"/>
                <a:gd name="T9" fmla="*/ 464777 h 1292"/>
                <a:gd name="T10" fmla="*/ 51414 w 287"/>
                <a:gd name="T11" fmla="*/ 346333 h 1292"/>
                <a:gd name="T12" fmla="*/ 51414 w 287"/>
                <a:gd name="T13" fmla="*/ 346333 h 1292"/>
                <a:gd name="T14" fmla="*/ 36314 w 287"/>
                <a:gd name="T15" fmla="*/ 0 h 12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87" h="1292">
                  <a:moveTo>
                    <a:pt x="101" y="0"/>
                  </a:moveTo>
                  <a:lnTo>
                    <a:pt x="123" y="547"/>
                  </a:lnTo>
                  <a:lnTo>
                    <a:pt x="0" y="1291"/>
                  </a:lnTo>
                  <a:lnTo>
                    <a:pt x="49" y="1291"/>
                  </a:lnTo>
                  <a:cubicBezTo>
                    <a:pt x="76" y="1201"/>
                    <a:pt x="111" y="1082"/>
                    <a:pt x="143" y="962"/>
                  </a:cubicBezTo>
                  <a:cubicBezTo>
                    <a:pt x="286" y="421"/>
                    <a:pt x="165" y="114"/>
                    <a:pt x="101" y="0"/>
                  </a:cubicBezTo>
                </a:path>
              </a:pathLst>
            </a:custGeom>
            <a:solidFill>
              <a:srgbClr val="0E8F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25" name="Freeform 158">
              <a:extLst>
                <a:ext uri="{FF2B5EF4-FFF2-40B4-BE49-F238E27FC236}">
                  <a16:creationId xmlns:a16="http://schemas.microsoft.com/office/drawing/2014/main" id="{FB80202B-82A0-6A84-F89D-70A168D430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64113" y="7297443"/>
              <a:ext cx="631702" cy="829448"/>
            </a:xfrm>
            <a:custGeom>
              <a:avLst/>
              <a:gdLst>
                <a:gd name="T0" fmla="*/ 79014 w 506"/>
                <a:gd name="T1" fmla="*/ 239354 h 668"/>
                <a:gd name="T2" fmla="*/ 0 w 506"/>
                <a:gd name="T3" fmla="*/ 154665 h 668"/>
                <a:gd name="T4" fmla="*/ 155864 w 506"/>
                <a:gd name="T5" fmla="*/ 0 h 668"/>
                <a:gd name="T6" fmla="*/ 180398 w 506"/>
                <a:gd name="T7" fmla="*/ 0 h 668"/>
                <a:gd name="T8" fmla="*/ 182202 w 506"/>
                <a:gd name="T9" fmla="*/ 142823 h 668"/>
                <a:gd name="T10" fmla="*/ 79014 w 506"/>
                <a:gd name="T11" fmla="*/ 239354 h 6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06" h="668">
                  <a:moveTo>
                    <a:pt x="219" y="667"/>
                  </a:moveTo>
                  <a:lnTo>
                    <a:pt x="0" y="431"/>
                  </a:lnTo>
                  <a:lnTo>
                    <a:pt x="432" y="0"/>
                  </a:lnTo>
                  <a:lnTo>
                    <a:pt x="500" y="0"/>
                  </a:lnTo>
                  <a:lnTo>
                    <a:pt x="505" y="398"/>
                  </a:lnTo>
                  <a:lnTo>
                    <a:pt x="219" y="667"/>
                  </a:lnTo>
                </a:path>
              </a:pathLst>
            </a:custGeom>
            <a:solidFill>
              <a:srgbClr val="37D5C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26" name="Freeform 159">
              <a:extLst>
                <a:ext uri="{FF2B5EF4-FFF2-40B4-BE49-F238E27FC236}">
                  <a16:creationId xmlns:a16="http://schemas.microsoft.com/office/drawing/2014/main" id="{16EC693E-47D0-8C45-011F-4ABDF7EE98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32015" y="7099693"/>
              <a:ext cx="263666" cy="203241"/>
            </a:xfrm>
            <a:custGeom>
              <a:avLst/>
              <a:gdLst>
                <a:gd name="T0" fmla="*/ 75839 w 211"/>
                <a:gd name="T1" fmla="*/ 36258 h 162"/>
                <a:gd name="T2" fmla="*/ 75839 w 211"/>
                <a:gd name="T3" fmla="*/ 0 h 162"/>
                <a:gd name="T4" fmla="*/ 0 w 211"/>
                <a:gd name="T5" fmla="*/ 0 h 162"/>
                <a:gd name="T6" fmla="*/ 0 w 211"/>
                <a:gd name="T7" fmla="*/ 34445 h 162"/>
                <a:gd name="T8" fmla="*/ 0 w 211"/>
                <a:gd name="T9" fmla="*/ 34445 h 162"/>
                <a:gd name="T10" fmla="*/ 75839 w 211"/>
                <a:gd name="T11" fmla="*/ 36258 h 16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1" h="162">
                  <a:moveTo>
                    <a:pt x="210" y="100"/>
                  </a:moveTo>
                  <a:lnTo>
                    <a:pt x="210" y="0"/>
                  </a:lnTo>
                  <a:lnTo>
                    <a:pt x="0" y="0"/>
                  </a:lnTo>
                  <a:lnTo>
                    <a:pt x="0" y="95"/>
                  </a:lnTo>
                  <a:cubicBezTo>
                    <a:pt x="33" y="124"/>
                    <a:pt x="103" y="161"/>
                    <a:pt x="210" y="100"/>
                  </a:cubicBezTo>
                </a:path>
              </a:pathLst>
            </a:custGeom>
            <a:solidFill>
              <a:srgbClr val="D097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27" name="Freeform 160">
              <a:extLst>
                <a:ext uri="{FF2B5EF4-FFF2-40B4-BE49-F238E27FC236}">
                  <a16:creationId xmlns:a16="http://schemas.microsoft.com/office/drawing/2014/main" id="{391F97F2-4EB8-686E-1EC7-B855E2A51F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44127" y="7220541"/>
              <a:ext cx="439443" cy="455921"/>
            </a:xfrm>
            <a:custGeom>
              <a:avLst/>
              <a:gdLst>
                <a:gd name="T0" fmla="*/ 100811 w 354"/>
                <a:gd name="T1" fmla="*/ 11100 h 368"/>
                <a:gd name="T2" fmla="*/ 100811 w 354"/>
                <a:gd name="T3" fmla="*/ 1790 h 368"/>
                <a:gd name="T4" fmla="*/ 100811 w 354"/>
                <a:gd name="T5" fmla="*/ 1790 h 368"/>
                <a:gd name="T6" fmla="*/ 25472 w 354"/>
                <a:gd name="T7" fmla="*/ 0 h 368"/>
                <a:gd name="T8" fmla="*/ 25472 w 354"/>
                <a:gd name="T9" fmla="*/ 13606 h 368"/>
                <a:gd name="T10" fmla="*/ 0 w 354"/>
                <a:gd name="T11" fmla="*/ 29718 h 368"/>
                <a:gd name="T12" fmla="*/ 66011 w 354"/>
                <a:gd name="T13" fmla="*/ 131405 h 368"/>
                <a:gd name="T14" fmla="*/ 126641 w 354"/>
                <a:gd name="T15" fmla="*/ 29718 h 368"/>
                <a:gd name="T16" fmla="*/ 100811 w 354"/>
                <a:gd name="T17" fmla="*/ 11100 h 3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4" h="368">
                  <a:moveTo>
                    <a:pt x="281" y="31"/>
                  </a:moveTo>
                  <a:lnTo>
                    <a:pt x="281" y="5"/>
                  </a:lnTo>
                  <a:cubicBezTo>
                    <a:pt x="174" y="66"/>
                    <a:pt x="104" y="29"/>
                    <a:pt x="71" y="0"/>
                  </a:cubicBezTo>
                  <a:lnTo>
                    <a:pt x="71" y="38"/>
                  </a:lnTo>
                  <a:lnTo>
                    <a:pt x="0" y="83"/>
                  </a:lnTo>
                  <a:lnTo>
                    <a:pt x="184" y="367"/>
                  </a:lnTo>
                  <a:lnTo>
                    <a:pt x="353" y="83"/>
                  </a:lnTo>
                  <a:lnTo>
                    <a:pt x="281" y="3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28" name="Freeform 161">
              <a:extLst>
                <a:ext uri="{FF2B5EF4-FFF2-40B4-BE49-F238E27FC236}">
                  <a16:creationId xmlns:a16="http://schemas.microsoft.com/office/drawing/2014/main" id="{13107177-BBBA-2064-7D87-F0AFAC8BAE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38635" y="6577852"/>
              <a:ext cx="444935" cy="609730"/>
            </a:xfrm>
            <a:custGeom>
              <a:avLst/>
              <a:gdLst>
                <a:gd name="T0" fmla="*/ 128229 w 359"/>
                <a:gd name="T1" fmla="*/ 77273 h 488"/>
                <a:gd name="T2" fmla="*/ 128229 w 359"/>
                <a:gd name="T3" fmla="*/ 77273 h 488"/>
                <a:gd name="T4" fmla="*/ 64114 w 359"/>
                <a:gd name="T5" fmla="*/ 175851 h 488"/>
                <a:gd name="T6" fmla="*/ 64114 w 359"/>
                <a:gd name="T7" fmla="*/ 175851 h 488"/>
                <a:gd name="T8" fmla="*/ 0 w 359"/>
                <a:gd name="T9" fmla="*/ 77273 h 488"/>
                <a:gd name="T10" fmla="*/ 0 w 359"/>
                <a:gd name="T11" fmla="*/ 77273 h 488"/>
                <a:gd name="T12" fmla="*/ 64114 w 359"/>
                <a:gd name="T13" fmla="*/ 0 h 488"/>
                <a:gd name="T14" fmla="*/ 64114 w 359"/>
                <a:gd name="T15" fmla="*/ 0 h 488"/>
                <a:gd name="T16" fmla="*/ 128229 w 359"/>
                <a:gd name="T17" fmla="*/ 77273 h 4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9" h="488">
                  <a:moveTo>
                    <a:pt x="358" y="214"/>
                  </a:moveTo>
                  <a:lnTo>
                    <a:pt x="358" y="214"/>
                  </a:lnTo>
                  <a:cubicBezTo>
                    <a:pt x="358" y="322"/>
                    <a:pt x="285" y="487"/>
                    <a:pt x="179" y="487"/>
                  </a:cubicBezTo>
                  <a:cubicBezTo>
                    <a:pt x="73" y="487"/>
                    <a:pt x="0" y="322"/>
                    <a:pt x="0" y="214"/>
                  </a:cubicBezTo>
                  <a:cubicBezTo>
                    <a:pt x="0" y="105"/>
                    <a:pt x="73" y="0"/>
                    <a:pt x="179" y="0"/>
                  </a:cubicBezTo>
                  <a:cubicBezTo>
                    <a:pt x="285" y="0"/>
                    <a:pt x="358" y="105"/>
                    <a:pt x="358" y="214"/>
                  </a:cubicBezTo>
                </a:path>
              </a:pathLst>
            </a:custGeom>
            <a:solidFill>
              <a:srgbClr val="F6C3C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29" name="Freeform 162">
              <a:extLst>
                <a:ext uri="{FF2B5EF4-FFF2-40B4-BE49-F238E27FC236}">
                  <a16:creationId xmlns:a16="http://schemas.microsoft.com/office/drawing/2014/main" id="{4673EEFE-EC93-1F4B-7421-79EB16A51D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80329" y="6819547"/>
              <a:ext cx="21972" cy="82398"/>
            </a:xfrm>
            <a:custGeom>
              <a:avLst/>
              <a:gdLst>
                <a:gd name="T0" fmla="*/ 4679 w 19"/>
                <a:gd name="T1" fmla="*/ 23451 h 66"/>
                <a:gd name="T2" fmla="*/ 4679 w 19"/>
                <a:gd name="T3" fmla="*/ 23451 h 66"/>
                <a:gd name="T4" fmla="*/ 3342 w 19"/>
                <a:gd name="T5" fmla="*/ 22369 h 66"/>
                <a:gd name="T6" fmla="*/ 0 w 19"/>
                <a:gd name="T7" fmla="*/ 1804 h 66"/>
                <a:gd name="T8" fmla="*/ 0 w 19"/>
                <a:gd name="T9" fmla="*/ 1804 h 66"/>
                <a:gd name="T10" fmla="*/ 1003 w 19"/>
                <a:gd name="T11" fmla="*/ 0 h 66"/>
                <a:gd name="T12" fmla="*/ 1003 w 19"/>
                <a:gd name="T13" fmla="*/ 0 h 66"/>
                <a:gd name="T14" fmla="*/ 2339 w 19"/>
                <a:gd name="T15" fmla="*/ 1082 h 66"/>
                <a:gd name="T16" fmla="*/ 5682 w 19"/>
                <a:gd name="T17" fmla="*/ 21647 h 66"/>
                <a:gd name="T18" fmla="*/ 5682 w 19"/>
                <a:gd name="T19" fmla="*/ 21647 h 66"/>
                <a:gd name="T20" fmla="*/ 4679 w 19"/>
                <a:gd name="T21" fmla="*/ 23451 h 6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9" h="66">
                  <a:moveTo>
                    <a:pt x="14" y="65"/>
                  </a:moveTo>
                  <a:lnTo>
                    <a:pt x="14" y="65"/>
                  </a:lnTo>
                  <a:cubicBezTo>
                    <a:pt x="13" y="65"/>
                    <a:pt x="10" y="63"/>
                    <a:pt x="10" y="62"/>
                  </a:cubicBezTo>
                  <a:lnTo>
                    <a:pt x="0" y="5"/>
                  </a:lnTo>
                  <a:cubicBezTo>
                    <a:pt x="0" y="3"/>
                    <a:pt x="2" y="1"/>
                    <a:pt x="3" y="0"/>
                  </a:cubicBezTo>
                  <a:cubicBezTo>
                    <a:pt x="5" y="0"/>
                    <a:pt x="7" y="1"/>
                    <a:pt x="7" y="3"/>
                  </a:cubicBezTo>
                  <a:lnTo>
                    <a:pt x="17" y="60"/>
                  </a:lnTo>
                  <a:cubicBezTo>
                    <a:pt x="18" y="62"/>
                    <a:pt x="16" y="64"/>
                    <a:pt x="14" y="65"/>
                  </a:cubicBezTo>
                </a:path>
              </a:pathLst>
            </a:custGeom>
            <a:solidFill>
              <a:srgbClr val="D097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30" name="Freeform 130">
              <a:extLst>
                <a:ext uri="{FF2B5EF4-FFF2-40B4-BE49-F238E27FC236}">
                  <a16:creationId xmlns:a16="http://schemas.microsoft.com/office/drawing/2014/main" id="{9BC7B6BA-7682-773D-6673-72C48B7B06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27259" y="6724814"/>
              <a:ext cx="305184" cy="126417"/>
            </a:xfrm>
            <a:custGeom>
              <a:avLst/>
              <a:gdLst>
                <a:gd name="connsiteX0" fmla="*/ 233454 w 305184"/>
                <a:gd name="connsiteY0" fmla="*/ 58889 h 126417"/>
                <a:gd name="connsiteX1" fmla="*/ 282354 w 305184"/>
                <a:gd name="connsiteY1" fmla="*/ 80562 h 126417"/>
                <a:gd name="connsiteX2" fmla="*/ 281080 w 305184"/>
                <a:gd name="connsiteY2" fmla="*/ 86931 h 126417"/>
                <a:gd name="connsiteX3" fmla="*/ 278534 w 305184"/>
                <a:gd name="connsiteY3" fmla="*/ 88205 h 126417"/>
                <a:gd name="connsiteX4" fmla="*/ 274712 w 305184"/>
                <a:gd name="connsiteY4" fmla="*/ 85657 h 126417"/>
                <a:gd name="connsiteX5" fmla="*/ 250510 w 305184"/>
                <a:gd name="connsiteY5" fmla="*/ 70372 h 126417"/>
                <a:gd name="connsiteX6" fmla="*/ 259426 w 305184"/>
                <a:gd name="connsiteY6" fmla="*/ 94574 h 126417"/>
                <a:gd name="connsiteX7" fmla="*/ 239046 w 305184"/>
                <a:gd name="connsiteY7" fmla="*/ 126417 h 126417"/>
                <a:gd name="connsiteX8" fmla="*/ 218666 w 305184"/>
                <a:gd name="connsiteY8" fmla="*/ 94574 h 126417"/>
                <a:gd name="connsiteX9" fmla="*/ 228856 w 305184"/>
                <a:gd name="connsiteY9" fmla="*/ 69099 h 126417"/>
                <a:gd name="connsiteX10" fmla="*/ 204656 w 305184"/>
                <a:gd name="connsiteY10" fmla="*/ 78015 h 126417"/>
                <a:gd name="connsiteX11" fmla="*/ 198286 w 305184"/>
                <a:gd name="connsiteY11" fmla="*/ 76741 h 126417"/>
                <a:gd name="connsiteX12" fmla="*/ 199560 w 305184"/>
                <a:gd name="connsiteY12" fmla="*/ 70372 h 126417"/>
                <a:gd name="connsiteX13" fmla="*/ 233454 w 305184"/>
                <a:gd name="connsiteY13" fmla="*/ 58889 h 126417"/>
                <a:gd name="connsiteX14" fmla="*/ 76362 w 305184"/>
                <a:gd name="connsiteY14" fmla="*/ 58889 h 126417"/>
                <a:gd name="connsiteX15" fmla="*/ 109520 w 305184"/>
                <a:gd name="connsiteY15" fmla="*/ 70372 h 126417"/>
                <a:gd name="connsiteX16" fmla="*/ 112068 w 305184"/>
                <a:gd name="connsiteY16" fmla="*/ 76741 h 126417"/>
                <a:gd name="connsiteX17" fmla="*/ 105700 w 305184"/>
                <a:gd name="connsiteY17" fmla="*/ 78015 h 126417"/>
                <a:gd name="connsiteX18" fmla="*/ 81498 w 305184"/>
                <a:gd name="connsiteY18" fmla="*/ 69099 h 126417"/>
                <a:gd name="connsiteX19" fmla="*/ 91688 w 305184"/>
                <a:gd name="connsiteY19" fmla="*/ 94574 h 126417"/>
                <a:gd name="connsiteX20" fmla="*/ 71308 w 305184"/>
                <a:gd name="connsiteY20" fmla="*/ 126417 h 126417"/>
                <a:gd name="connsiteX21" fmla="*/ 50928 w 305184"/>
                <a:gd name="connsiteY21" fmla="*/ 94574 h 126417"/>
                <a:gd name="connsiteX22" fmla="*/ 59844 w 305184"/>
                <a:gd name="connsiteY22" fmla="*/ 70372 h 126417"/>
                <a:gd name="connsiteX23" fmla="*/ 35644 w 305184"/>
                <a:gd name="connsiteY23" fmla="*/ 85657 h 126417"/>
                <a:gd name="connsiteX24" fmla="*/ 31822 w 305184"/>
                <a:gd name="connsiteY24" fmla="*/ 88205 h 126417"/>
                <a:gd name="connsiteX25" fmla="*/ 29274 w 305184"/>
                <a:gd name="connsiteY25" fmla="*/ 86931 h 126417"/>
                <a:gd name="connsiteX26" fmla="*/ 28000 w 305184"/>
                <a:gd name="connsiteY26" fmla="*/ 80562 h 126417"/>
                <a:gd name="connsiteX27" fmla="*/ 76362 w 305184"/>
                <a:gd name="connsiteY27" fmla="*/ 58889 h 126417"/>
                <a:gd name="connsiteX28" fmla="*/ 206278 w 305184"/>
                <a:gd name="connsiteY28" fmla="*/ 1694 h 126417"/>
                <a:gd name="connsiteX29" fmla="*/ 304360 w 305184"/>
                <a:gd name="connsiteY29" fmla="*/ 41975 h 126417"/>
                <a:gd name="connsiteX30" fmla="*/ 303102 w 305184"/>
                <a:gd name="connsiteY30" fmla="*/ 48269 h 126417"/>
                <a:gd name="connsiteX31" fmla="*/ 300586 w 305184"/>
                <a:gd name="connsiteY31" fmla="*/ 49527 h 126417"/>
                <a:gd name="connsiteX32" fmla="*/ 298072 w 305184"/>
                <a:gd name="connsiteY32" fmla="*/ 47010 h 126417"/>
                <a:gd name="connsiteX33" fmla="*/ 208792 w 305184"/>
                <a:gd name="connsiteY33" fmla="*/ 10505 h 126417"/>
                <a:gd name="connsiteX34" fmla="*/ 203762 w 305184"/>
                <a:gd name="connsiteY34" fmla="*/ 7988 h 126417"/>
                <a:gd name="connsiteX35" fmla="*/ 206278 w 305184"/>
                <a:gd name="connsiteY35" fmla="*/ 1694 h 126417"/>
                <a:gd name="connsiteX36" fmla="*/ 98600 w 305184"/>
                <a:gd name="connsiteY36" fmla="*/ 1694 h 126417"/>
                <a:gd name="connsiteX37" fmla="*/ 101114 w 305184"/>
                <a:gd name="connsiteY37" fmla="*/ 7988 h 126417"/>
                <a:gd name="connsiteX38" fmla="*/ 96084 w 305184"/>
                <a:gd name="connsiteY38" fmla="*/ 10505 h 126417"/>
                <a:gd name="connsiteX39" fmla="*/ 8064 w 305184"/>
                <a:gd name="connsiteY39" fmla="*/ 47010 h 126417"/>
                <a:gd name="connsiteX40" fmla="*/ 4292 w 305184"/>
                <a:gd name="connsiteY40" fmla="*/ 49527 h 126417"/>
                <a:gd name="connsiteX41" fmla="*/ 1778 w 305184"/>
                <a:gd name="connsiteY41" fmla="*/ 48269 h 126417"/>
                <a:gd name="connsiteX42" fmla="*/ 520 w 305184"/>
                <a:gd name="connsiteY42" fmla="*/ 41975 h 126417"/>
                <a:gd name="connsiteX43" fmla="*/ 98600 w 305184"/>
                <a:gd name="connsiteY43" fmla="*/ 1694 h 126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05184" h="126417">
                  <a:moveTo>
                    <a:pt x="233454" y="58889"/>
                  </a:moveTo>
                  <a:cubicBezTo>
                    <a:pt x="263726" y="57157"/>
                    <a:pt x="282354" y="79607"/>
                    <a:pt x="282354" y="80562"/>
                  </a:cubicBezTo>
                  <a:cubicBezTo>
                    <a:pt x="283628" y="83110"/>
                    <a:pt x="282354" y="85657"/>
                    <a:pt x="281080" y="86931"/>
                  </a:cubicBezTo>
                  <a:cubicBezTo>
                    <a:pt x="281080" y="88205"/>
                    <a:pt x="279806" y="88205"/>
                    <a:pt x="278534" y="88205"/>
                  </a:cubicBezTo>
                  <a:cubicBezTo>
                    <a:pt x="277260" y="88205"/>
                    <a:pt x="275986" y="88205"/>
                    <a:pt x="274712" y="85657"/>
                  </a:cubicBezTo>
                  <a:cubicBezTo>
                    <a:pt x="274712" y="85657"/>
                    <a:pt x="265796" y="75467"/>
                    <a:pt x="250510" y="70372"/>
                  </a:cubicBezTo>
                  <a:cubicBezTo>
                    <a:pt x="256880" y="76741"/>
                    <a:pt x="259426" y="84384"/>
                    <a:pt x="259426" y="94574"/>
                  </a:cubicBezTo>
                  <a:cubicBezTo>
                    <a:pt x="259426" y="112406"/>
                    <a:pt x="250510" y="126417"/>
                    <a:pt x="239046" y="126417"/>
                  </a:cubicBezTo>
                  <a:cubicBezTo>
                    <a:pt x="227584" y="126417"/>
                    <a:pt x="218666" y="112406"/>
                    <a:pt x="218666" y="94574"/>
                  </a:cubicBezTo>
                  <a:cubicBezTo>
                    <a:pt x="218666" y="84384"/>
                    <a:pt x="222488" y="74194"/>
                    <a:pt x="228856" y="69099"/>
                  </a:cubicBezTo>
                  <a:cubicBezTo>
                    <a:pt x="221214" y="70372"/>
                    <a:pt x="213572" y="72920"/>
                    <a:pt x="204656" y="78015"/>
                  </a:cubicBezTo>
                  <a:cubicBezTo>
                    <a:pt x="202108" y="79289"/>
                    <a:pt x="199560" y="79289"/>
                    <a:pt x="198286" y="76741"/>
                  </a:cubicBezTo>
                  <a:cubicBezTo>
                    <a:pt x="197012" y="75467"/>
                    <a:pt x="198286" y="71646"/>
                    <a:pt x="199560" y="70372"/>
                  </a:cubicBezTo>
                  <a:cubicBezTo>
                    <a:pt x="211978" y="62730"/>
                    <a:pt x="223364" y="59466"/>
                    <a:pt x="233454" y="58889"/>
                  </a:cubicBezTo>
                  <a:close/>
                  <a:moveTo>
                    <a:pt x="76362" y="58889"/>
                  </a:moveTo>
                  <a:cubicBezTo>
                    <a:pt x="86274" y="59466"/>
                    <a:pt x="97420" y="62730"/>
                    <a:pt x="109520" y="70372"/>
                  </a:cubicBezTo>
                  <a:cubicBezTo>
                    <a:pt x="112068" y="71646"/>
                    <a:pt x="113342" y="74194"/>
                    <a:pt x="112068" y="76741"/>
                  </a:cubicBezTo>
                  <a:cubicBezTo>
                    <a:pt x="109520" y="79289"/>
                    <a:pt x="108248" y="79289"/>
                    <a:pt x="105700" y="78015"/>
                  </a:cubicBezTo>
                  <a:cubicBezTo>
                    <a:pt x="96784" y="72920"/>
                    <a:pt x="89140" y="70372"/>
                    <a:pt x="81498" y="69099"/>
                  </a:cubicBezTo>
                  <a:cubicBezTo>
                    <a:pt x="87868" y="74194"/>
                    <a:pt x="91688" y="84384"/>
                    <a:pt x="91688" y="94574"/>
                  </a:cubicBezTo>
                  <a:cubicBezTo>
                    <a:pt x="91688" y="112406"/>
                    <a:pt x="82772" y="126417"/>
                    <a:pt x="71308" y="126417"/>
                  </a:cubicBezTo>
                  <a:cubicBezTo>
                    <a:pt x="59844" y="126417"/>
                    <a:pt x="50928" y="112406"/>
                    <a:pt x="50928" y="94574"/>
                  </a:cubicBezTo>
                  <a:cubicBezTo>
                    <a:pt x="50928" y="84384"/>
                    <a:pt x="53476" y="76741"/>
                    <a:pt x="59844" y="70372"/>
                  </a:cubicBezTo>
                  <a:cubicBezTo>
                    <a:pt x="44560" y="75467"/>
                    <a:pt x="35644" y="85657"/>
                    <a:pt x="35644" y="85657"/>
                  </a:cubicBezTo>
                  <a:cubicBezTo>
                    <a:pt x="34370" y="88205"/>
                    <a:pt x="33096" y="88205"/>
                    <a:pt x="31822" y="88205"/>
                  </a:cubicBezTo>
                  <a:cubicBezTo>
                    <a:pt x="30548" y="88205"/>
                    <a:pt x="29274" y="88205"/>
                    <a:pt x="29274" y="86931"/>
                  </a:cubicBezTo>
                  <a:cubicBezTo>
                    <a:pt x="26728" y="85657"/>
                    <a:pt x="26728" y="83110"/>
                    <a:pt x="28000" y="80562"/>
                  </a:cubicBezTo>
                  <a:cubicBezTo>
                    <a:pt x="28000" y="79607"/>
                    <a:pt x="46628" y="57157"/>
                    <a:pt x="76362" y="58889"/>
                  </a:cubicBezTo>
                  <a:close/>
                  <a:moveTo>
                    <a:pt x="206278" y="1694"/>
                  </a:moveTo>
                  <a:cubicBezTo>
                    <a:pt x="265378" y="-9635"/>
                    <a:pt x="303102" y="39457"/>
                    <a:pt x="304360" y="41975"/>
                  </a:cubicBezTo>
                  <a:cubicBezTo>
                    <a:pt x="305616" y="44492"/>
                    <a:pt x="305616" y="47010"/>
                    <a:pt x="303102" y="48269"/>
                  </a:cubicBezTo>
                  <a:cubicBezTo>
                    <a:pt x="303102" y="49527"/>
                    <a:pt x="301844" y="49527"/>
                    <a:pt x="300586" y="49527"/>
                  </a:cubicBezTo>
                  <a:cubicBezTo>
                    <a:pt x="300586" y="49527"/>
                    <a:pt x="298072" y="48269"/>
                    <a:pt x="298072" y="47010"/>
                  </a:cubicBezTo>
                  <a:cubicBezTo>
                    <a:pt x="296814" y="47010"/>
                    <a:pt x="261606" y="435"/>
                    <a:pt x="208792" y="10505"/>
                  </a:cubicBezTo>
                  <a:cubicBezTo>
                    <a:pt x="206278" y="10505"/>
                    <a:pt x="205020" y="9246"/>
                    <a:pt x="203762" y="7988"/>
                  </a:cubicBezTo>
                  <a:cubicBezTo>
                    <a:pt x="202504" y="5470"/>
                    <a:pt x="205020" y="2952"/>
                    <a:pt x="206278" y="1694"/>
                  </a:cubicBezTo>
                  <a:close/>
                  <a:moveTo>
                    <a:pt x="98600" y="1694"/>
                  </a:moveTo>
                  <a:cubicBezTo>
                    <a:pt x="101114" y="2952"/>
                    <a:pt x="102372" y="5470"/>
                    <a:pt x="101114" y="7988"/>
                  </a:cubicBezTo>
                  <a:cubicBezTo>
                    <a:pt x="101114" y="9246"/>
                    <a:pt x="98600" y="10505"/>
                    <a:pt x="96084" y="10505"/>
                  </a:cubicBezTo>
                  <a:cubicBezTo>
                    <a:pt x="43272" y="435"/>
                    <a:pt x="8064" y="47010"/>
                    <a:pt x="8064" y="47010"/>
                  </a:cubicBezTo>
                  <a:cubicBezTo>
                    <a:pt x="6808" y="48269"/>
                    <a:pt x="5550" y="49527"/>
                    <a:pt x="4292" y="49527"/>
                  </a:cubicBezTo>
                  <a:cubicBezTo>
                    <a:pt x="3036" y="49527"/>
                    <a:pt x="1778" y="49527"/>
                    <a:pt x="1778" y="48269"/>
                  </a:cubicBezTo>
                  <a:cubicBezTo>
                    <a:pt x="520" y="47010"/>
                    <a:pt x="-736" y="44492"/>
                    <a:pt x="520" y="41975"/>
                  </a:cubicBezTo>
                  <a:cubicBezTo>
                    <a:pt x="1778" y="39457"/>
                    <a:pt x="39500" y="-9635"/>
                    <a:pt x="98600" y="169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31" name="Freeform 167">
              <a:extLst>
                <a:ext uri="{FF2B5EF4-FFF2-40B4-BE49-F238E27FC236}">
                  <a16:creationId xmlns:a16="http://schemas.microsoft.com/office/drawing/2014/main" id="{5FF46AFB-2FE3-934C-483D-644282BCF0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89196" y="6429542"/>
              <a:ext cx="554799" cy="527332"/>
            </a:xfrm>
            <a:custGeom>
              <a:avLst/>
              <a:gdLst>
                <a:gd name="T0" fmla="*/ 159978 w 446"/>
                <a:gd name="T1" fmla="*/ 88780 h 424"/>
                <a:gd name="T2" fmla="*/ 159978 w 446"/>
                <a:gd name="T3" fmla="*/ 88780 h 424"/>
                <a:gd name="T4" fmla="*/ 146317 w 446"/>
                <a:gd name="T5" fmla="*/ 132272 h 424"/>
                <a:gd name="T6" fmla="*/ 146317 w 446"/>
                <a:gd name="T7" fmla="*/ 132272 h 424"/>
                <a:gd name="T8" fmla="*/ 81607 w 446"/>
                <a:gd name="T9" fmla="*/ 61104 h 424"/>
                <a:gd name="T10" fmla="*/ 81607 w 446"/>
                <a:gd name="T11" fmla="*/ 61104 h 424"/>
                <a:gd name="T12" fmla="*/ 15099 w 446"/>
                <a:gd name="T13" fmla="*/ 136944 h 424"/>
                <a:gd name="T14" fmla="*/ 15099 w 446"/>
                <a:gd name="T15" fmla="*/ 136944 h 424"/>
                <a:gd name="T16" fmla="*/ 0 w 446"/>
                <a:gd name="T17" fmla="*/ 88780 h 424"/>
                <a:gd name="T18" fmla="*/ 0 w 446"/>
                <a:gd name="T19" fmla="*/ 88780 h 424"/>
                <a:gd name="T20" fmla="*/ 80169 w 446"/>
                <a:gd name="T21" fmla="*/ 0 h 424"/>
                <a:gd name="T22" fmla="*/ 80169 w 446"/>
                <a:gd name="T23" fmla="*/ 0 h 424"/>
                <a:gd name="T24" fmla="*/ 159978 w 446"/>
                <a:gd name="T25" fmla="*/ 88780 h 4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46" h="424">
                  <a:moveTo>
                    <a:pt x="445" y="247"/>
                  </a:moveTo>
                  <a:lnTo>
                    <a:pt x="445" y="247"/>
                  </a:lnTo>
                  <a:cubicBezTo>
                    <a:pt x="445" y="295"/>
                    <a:pt x="437" y="341"/>
                    <a:pt x="407" y="368"/>
                  </a:cubicBezTo>
                  <a:cubicBezTo>
                    <a:pt x="348" y="423"/>
                    <a:pt x="440" y="175"/>
                    <a:pt x="227" y="170"/>
                  </a:cubicBezTo>
                  <a:cubicBezTo>
                    <a:pt x="10" y="165"/>
                    <a:pt x="88" y="387"/>
                    <a:pt x="42" y="381"/>
                  </a:cubicBezTo>
                  <a:cubicBezTo>
                    <a:pt x="13" y="377"/>
                    <a:pt x="0" y="292"/>
                    <a:pt x="0" y="247"/>
                  </a:cubicBezTo>
                  <a:cubicBezTo>
                    <a:pt x="0" y="111"/>
                    <a:pt x="51" y="0"/>
                    <a:pt x="223" y="0"/>
                  </a:cubicBezTo>
                  <a:cubicBezTo>
                    <a:pt x="395" y="0"/>
                    <a:pt x="445" y="111"/>
                    <a:pt x="445" y="247"/>
                  </a:cubicBezTo>
                </a:path>
              </a:pathLst>
            </a:custGeom>
            <a:solidFill>
              <a:srgbClr val="37D5C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32" name="Freeform 168">
              <a:extLst>
                <a:ext uri="{FF2B5EF4-FFF2-40B4-BE49-F238E27FC236}">
                  <a16:creationId xmlns:a16="http://schemas.microsoft.com/office/drawing/2014/main" id="{7AEC02BE-2771-B167-1A56-E3F93D254A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77085" y="6484472"/>
              <a:ext cx="164792" cy="131833"/>
            </a:xfrm>
            <a:custGeom>
              <a:avLst/>
              <a:gdLst>
                <a:gd name="T0" fmla="*/ 44044 w 133"/>
                <a:gd name="T1" fmla="*/ 7189 h 106"/>
                <a:gd name="T2" fmla="*/ 44044 w 133"/>
                <a:gd name="T3" fmla="*/ 7189 h 106"/>
                <a:gd name="T4" fmla="*/ 22917 w 133"/>
                <a:gd name="T5" fmla="*/ 18691 h 106"/>
                <a:gd name="T6" fmla="*/ 22917 w 133"/>
                <a:gd name="T7" fmla="*/ 18691 h 106"/>
                <a:gd name="T8" fmla="*/ 3223 w 133"/>
                <a:gd name="T9" fmla="*/ 32708 h 106"/>
                <a:gd name="T10" fmla="*/ 3223 w 133"/>
                <a:gd name="T11" fmla="*/ 32708 h 106"/>
                <a:gd name="T12" fmla="*/ 15398 w 133"/>
                <a:gd name="T13" fmla="*/ 6829 h 106"/>
                <a:gd name="T14" fmla="*/ 15398 w 133"/>
                <a:gd name="T15" fmla="*/ 6829 h 106"/>
                <a:gd name="T16" fmla="*/ 44044 w 133"/>
                <a:gd name="T17" fmla="*/ 7189 h 10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3" h="106">
                  <a:moveTo>
                    <a:pt x="123" y="20"/>
                  </a:moveTo>
                  <a:lnTo>
                    <a:pt x="123" y="20"/>
                  </a:lnTo>
                  <a:cubicBezTo>
                    <a:pt x="132" y="33"/>
                    <a:pt x="96" y="33"/>
                    <a:pt x="64" y="52"/>
                  </a:cubicBezTo>
                  <a:cubicBezTo>
                    <a:pt x="33" y="72"/>
                    <a:pt x="17" y="105"/>
                    <a:pt x="9" y="91"/>
                  </a:cubicBezTo>
                  <a:cubicBezTo>
                    <a:pt x="0" y="77"/>
                    <a:pt x="11" y="39"/>
                    <a:pt x="43" y="19"/>
                  </a:cubicBezTo>
                  <a:cubicBezTo>
                    <a:pt x="75" y="0"/>
                    <a:pt x="114" y="6"/>
                    <a:pt x="123" y="20"/>
                  </a:cubicBezTo>
                </a:path>
              </a:pathLst>
            </a:custGeom>
            <a:solidFill>
              <a:srgbClr val="00F1D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33" name="Freeform 169">
              <a:extLst>
                <a:ext uri="{FF2B5EF4-FFF2-40B4-BE49-F238E27FC236}">
                  <a16:creationId xmlns:a16="http://schemas.microsoft.com/office/drawing/2014/main" id="{BBDCDA93-4ADF-AF2F-426A-7979F1E926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62723" y="6451513"/>
              <a:ext cx="186764" cy="494374"/>
            </a:xfrm>
            <a:custGeom>
              <a:avLst/>
              <a:gdLst>
                <a:gd name="T0" fmla="*/ 9847 w 148"/>
                <a:gd name="T1" fmla="*/ 0 h 398"/>
                <a:gd name="T2" fmla="*/ 9847 w 148"/>
                <a:gd name="T3" fmla="*/ 0 h 398"/>
                <a:gd name="T4" fmla="*/ 26988 w 148"/>
                <a:gd name="T5" fmla="*/ 42719 h 398"/>
                <a:gd name="T6" fmla="*/ 26988 w 148"/>
                <a:gd name="T7" fmla="*/ 42719 h 398"/>
                <a:gd name="T8" fmla="*/ 1823 w 148"/>
                <a:gd name="T9" fmla="*/ 60668 h 398"/>
                <a:gd name="T10" fmla="*/ 1823 w 148"/>
                <a:gd name="T11" fmla="*/ 60668 h 398"/>
                <a:gd name="T12" fmla="*/ 39752 w 148"/>
                <a:gd name="T13" fmla="*/ 125644 h 398"/>
                <a:gd name="T14" fmla="*/ 39752 w 148"/>
                <a:gd name="T15" fmla="*/ 125644 h 398"/>
                <a:gd name="T16" fmla="*/ 53610 w 148"/>
                <a:gd name="T17" fmla="*/ 82207 h 398"/>
                <a:gd name="T18" fmla="*/ 53610 w 148"/>
                <a:gd name="T19" fmla="*/ 82207 h 398"/>
                <a:gd name="T20" fmla="*/ 9847 w 148"/>
                <a:gd name="T21" fmla="*/ 0 h 3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48" h="398">
                  <a:moveTo>
                    <a:pt x="27" y="0"/>
                  </a:moveTo>
                  <a:lnTo>
                    <a:pt x="27" y="0"/>
                  </a:lnTo>
                  <a:cubicBezTo>
                    <a:pt x="56" y="41"/>
                    <a:pt x="86" y="96"/>
                    <a:pt x="74" y="119"/>
                  </a:cubicBezTo>
                  <a:cubicBezTo>
                    <a:pt x="56" y="154"/>
                    <a:pt x="0" y="133"/>
                    <a:pt x="5" y="169"/>
                  </a:cubicBezTo>
                  <a:cubicBezTo>
                    <a:pt x="118" y="224"/>
                    <a:pt x="58" y="397"/>
                    <a:pt x="109" y="350"/>
                  </a:cubicBezTo>
                  <a:cubicBezTo>
                    <a:pt x="139" y="323"/>
                    <a:pt x="147" y="277"/>
                    <a:pt x="147" y="229"/>
                  </a:cubicBezTo>
                  <a:cubicBezTo>
                    <a:pt x="147" y="125"/>
                    <a:pt x="117" y="36"/>
                    <a:pt x="27" y="0"/>
                  </a:cubicBezTo>
                </a:path>
              </a:pathLst>
            </a:custGeom>
            <a:solidFill>
              <a:srgbClr val="0E8F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34" name="Freeform 170">
              <a:extLst>
                <a:ext uri="{FF2B5EF4-FFF2-40B4-BE49-F238E27FC236}">
                  <a16:creationId xmlns:a16="http://schemas.microsoft.com/office/drawing/2014/main" id="{AF23097E-C76F-6778-A099-7AD9EE2CD5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49622" y="6863489"/>
              <a:ext cx="417472" cy="335077"/>
            </a:xfrm>
            <a:custGeom>
              <a:avLst/>
              <a:gdLst>
                <a:gd name="T0" fmla="*/ 0 w 336"/>
                <a:gd name="T1" fmla="*/ 32399 h 269"/>
                <a:gd name="T2" fmla="*/ 0 w 336"/>
                <a:gd name="T3" fmla="*/ 32399 h 269"/>
                <a:gd name="T4" fmla="*/ 60325 w 336"/>
                <a:gd name="T5" fmla="*/ 96477 h 269"/>
                <a:gd name="T6" fmla="*/ 60325 w 336"/>
                <a:gd name="T7" fmla="*/ 96477 h 269"/>
                <a:gd name="T8" fmla="*/ 120291 w 336"/>
                <a:gd name="T9" fmla="*/ 33839 h 269"/>
                <a:gd name="T10" fmla="*/ 120291 w 336"/>
                <a:gd name="T11" fmla="*/ 33839 h 269"/>
                <a:gd name="T12" fmla="*/ 96592 w 336"/>
                <a:gd name="T13" fmla="*/ 14760 h 269"/>
                <a:gd name="T14" fmla="*/ 96592 w 336"/>
                <a:gd name="T15" fmla="*/ 14760 h 269"/>
                <a:gd name="T16" fmla="*/ 67866 w 336"/>
                <a:gd name="T17" fmla="*/ 0 h 269"/>
                <a:gd name="T18" fmla="*/ 67866 w 336"/>
                <a:gd name="T19" fmla="*/ 0 h 269"/>
                <a:gd name="T20" fmla="*/ 28008 w 336"/>
                <a:gd name="T21" fmla="*/ 14400 h 269"/>
                <a:gd name="T22" fmla="*/ 28008 w 336"/>
                <a:gd name="T23" fmla="*/ 14400 h 269"/>
                <a:gd name="T24" fmla="*/ 0 w 336"/>
                <a:gd name="T25" fmla="*/ 32399 h 26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36" h="269">
                  <a:moveTo>
                    <a:pt x="0" y="90"/>
                  </a:moveTo>
                  <a:lnTo>
                    <a:pt x="0" y="90"/>
                  </a:lnTo>
                  <a:cubicBezTo>
                    <a:pt x="0" y="157"/>
                    <a:pt x="82" y="268"/>
                    <a:pt x="168" y="268"/>
                  </a:cubicBezTo>
                  <a:cubicBezTo>
                    <a:pt x="254" y="268"/>
                    <a:pt x="335" y="160"/>
                    <a:pt x="335" y="94"/>
                  </a:cubicBezTo>
                  <a:cubicBezTo>
                    <a:pt x="335" y="55"/>
                    <a:pt x="300" y="56"/>
                    <a:pt x="269" y="41"/>
                  </a:cubicBezTo>
                  <a:cubicBezTo>
                    <a:pt x="246" y="30"/>
                    <a:pt x="225" y="0"/>
                    <a:pt x="189" y="0"/>
                  </a:cubicBezTo>
                  <a:cubicBezTo>
                    <a:pt x="153" y="0"/>
                    <a:pt x="109" y="29"/>
                    <a:pt x="78" y="40"/>
                  </a:cubicBezTo>
                  <a:cubicBezTo>
                    <a:pt x="35" y="55"/>
                    <a:pt x="0" y="51"/>
                    <a:pt x="0" y="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35" name="Freeform 171">
              <a:extLst>
                <a:ext uri="{FF2B5EF4-FFF2-40B4-BE49-F238E27FC236}">
                  <a16:creationId xmlns:a16="http://schemas.microsoft.com/office/drawing/2014/main" id="{865559B7-9D1C-CE9A-2C96-BC63C596B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49622" y="6868984"/>
              <a:ext cx="307611" cy="329583"/>
            </a:xfrm>
            <a:custGeom>
              <a:avLst/>
              <a:gdLst>
                <a:gd name="T0" fmla="*/ 0 w 249"/>
                <a:gd name="T1" fmla="*/ 31509 h 263"/>
                <a:gd name="T2" fmla="*/ 0 w 249"/>
                <a:gd name="T3" fmla="*/ 31509 h 263"/>
                <a:gd name="T4" fmla="*/ 27848 w 249"/>
                <a:gd name="T5" fmla="*/ 13400 h 263"/>
                <a:gd name="T6" fmla="*/ 27848 w 249"/>
                <a:gd name="T7" fmla="*/ 13400 h 263"/>
                <a:gd name="T8" fmla="*/ 60338 w 249"/>
                <a:gd name="T9" fmla="*/ 0 h 263"/>
                <a:gd name="T10" fmla="*/ 60338 w 249"/>
                <a:gd name="T11" fmla="*/ 0 h 263"/>
                <a:gd name="T12" fmla="*/ 69978 w 249"/>
                <a:gd name="T13" fmla="*/ 35855 h 263"/>
                <a:gd name="T14" fmla="*/ 69978 w 249"/>
                <a:gd name="T15" fmla="*/ 35855 h 263"/>
                <a:gd name="T16" fmla="*/ 50341 w 249"/>
                <a:gd name="T17" fmla="*/ 94888 h 263"/>
                <a:gd name="T18" fmla="*/ 50341 w 249"/>
                <a:gd name="T19" fmla="*/ 94888 h 263"/>
                <a:gd name="T20" fmla="*/ 0 w 249"/>
                <a:gd name="T21" fmla="*/ 31509 h 26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49" h="263">
                  <a:moveTo>
                    <a:pt x="0" y="87"/>
                  </a:moveTo>
                  <a:lnTo>
                    <a:pt x="0" y="87"/>
                  </a:lnTo>
                  <a:cubicBezTo>
                    <a:pt x="0" y="48"/>
                    <a:pt x="35" y="52"/>
                    <a:pt x="78" y="37"/>
                  </a:cubicBezTo>
                  <a:cubicBezTo>
                    <a:pt x="103" y="28"/>
                    <a:pt x="137" y="7"/>
                    <a:pt x="169" y="0"/>
                  </a:cubicBezTo>
                  <a:cubicBezTo>
                    <a:pt x="169" y="34"/>
                    <a:pt x="172" y="112"/>
                    <a:pt x="196" y="99"/>
                  </a:cubicBezTo>
                  <a:cubicBezTo>
                    <a:pt x="248" y="70"/>
                    <a:pt x="210" y="236"/>
                    <a:pt x="141" y="262"/>
                  </a:cubicBezTo>
                  <a:cubicBezTo>
                    <a:pt x="66" y="243"/>
                    <a:pt x="0" y="147"/>
                    <a:pt x="0" y="87"/>
                  </a:cubicBezTo>
                </a:path>
              </a:pathLst>
            </a:custGeom>
            <a:solidFill>
              <a:srgbClr val="DBD9D8">
                <a:alpha val="5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36" name="Freeform 172">
              <a:extLst>
                <a:ext uri="{FF2B5EF4-FFF2-40B4-BE49-F238E27FC236}">
                  <a16:creationId xmlns:a16="http://schemas.microsoft.com/office/drawing/2014/main" id="{23CD91F0-2DAF-C6F0-83F0-07585FDC93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56106" y="7687446"/>
              <a:ext cx="236200" cy="54931"/>
            </a:xfrm>
            <a:custGeom>
              <a:avLst/>
              <a:gdLst>
                <a:gd name="T0" fmla="*/ 67899 w 188"/>
                <a:gd name="T1" fmla="*/ 15497 h 42"/>
                <a:gd name="T2" fmla="*/ 0 w 188"/>
                <a:gd name="T3" fmla="*/ 15497 h 42"/>
                <a:gd name="T4" fmla="*/ 0 w 188"/>
                <a:gd name="T5" fmla="*/ 0 h 42"/>
                <a:gd name="T6" fmla="*/ 67899 w 188"/>
                <a:gd name="T7" fmla="*/ 0 h 42"/>
                <a:gd name="T8" fmla="*/ 67899 w 188"/>
                <a:gd name="T9" fmla="*/ 15497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8" h="42">
                  <a:moveTo>
                    <a:pt x="187" y="41"/>
                  </a:moveTo>
                  <a:lnTo>
                    <a:pt x="0" y="41"/>
                  </a:lnTo>
                  <a:lnTo>
                    <a:pt x="0" y="0"/>
                  </a:lnTo>
                  <a:lnTo>
                    <a:pt x="187" y="0"/>
                  </a:lnTo>
                  <a:lnTo>
                    <a:pt x="187" y="41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37" name="Freeform 173">
              <a:extLst>
                <a:ext uri="{FF2B5EF4-FFF2-40B4-BE49-F238E27FC236}">
                  <a16:creationId xmlns:a16="http://schemas.microsoft.com/office/drawing/2014/main" id="{440A0136-E0B2-52B3-B679-FCC138D500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25529" y="11708356"/>
              <a:ext cx="488883" cy="263666"/>
            </a:xfrm>
            <a:custGeom>
              <a:avLst/>
              <a:gdLst>
                <a:gd name="T0" fmla="*/ 140927 w 391"/>
                <a:gd name="T1" fmla="*/ 75839 h 211"/>
                <a:gd name="T2" fmla="*/ 0 w 391"/>
                <a:gd name="T3" fmla="*/ 75839 h 211"/>
                <a:gd name="T4" fmla="*/ 0 w 391"/>
                <a:gd name="T5" fmla="*/ 36836 h 211"/>
                <a:gd name="T6" fmla="*/ 0 w 391"/>
                <a:gd name="T7" fmla="*/ 36836 h 211"/>
                <a:gd name="T8" fmla="*/ 21681 w 391"/>
                <a:gd name="T9" fmla="*/ 15168 h 211"/>
                <a:gd name="T10" fmla="*/ 21681 w 391"/>
                <a:gd name="T11" fmla="*/ 0 h 211"/>
                <a:gd name="T12" fmla="*/ 134061 w 391"/>
                <a:gd name="T13" fmla="*/ 0 h 211"/>
                <a:gd name="T14" fmla="*/ 134061 w 391"/>
                <a:gd name="T15" fmla="*/ 15168 h 211"/>
                <a:gd name="T16" fmla="*/ 134061 w 391"/>
                <a:gd name="T17" fmla="*/ 15168 h 211"/>
                <a:gd name="T18" fmla="*/ 140927 w 391"/>
                <a:gd name="T19" fmla="*/ 43336 h 211"/>
                <a:gd name="T20" fmla="*/ 140927 w 391"/>
                <a:gd name="T21" fmla="*/ 75839 h 21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91" h="211">
                  <a:moveTo>
                    <a:pt x="390" y="210"/>
                  </a:moveTo>
                  <a:lnTo>
                    <a:pt x="0" y="210"/>
                  </a:lnTo>
                  <a:lnTo>
                    <a:pt x="0" y="102"/>
                  </a:lnTo>
                  <a:cubicBezTo>
                    <a:pt x="0" y="69"/>
                    <a:pt x="27" y="42"/>
                    <a:pt x="60" y="42"/>
                  </a:cubicBezTo>
                  <a:lnTo>
                    <a:pt x="60" y="0"/>
                  </a:lnTo>
                  <a:lnTo>
                    <a:pt x="371" y="0"/>
                  </a:lnTo>
                  <a:lnTo>
                    <a:pt x="371" y="42"/>
                  </a:lnTo>
                  <a:cubicBezTo>
                    <a:pt x="383" y="65"/>
                    <a:pt x="390" y="92"/>
                    <a:pt x="390" y="120"/>
                  </a:cubicBezTo>
                  <a:lnTo>
                    <a:pt x="390" y="210"/>
                  </a:lnTo>
                </a:path>
              </a:pathLst>
            </a:custGeom>
            <a:solidFill>
              <a:srgbClr val="2C292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38" name="Freeform 174">
              <a:extLst>
                <a:ext uri="{FF2B5EF4-FFF2-40B4-BE49-F238E27FC236}">
                  <a16:creationId xmlns:a16="http://schemas.microsoft.com/office/drawing/2014/main" id="{B7824DD6-CAA4-FC04-B7AB-7F5147EB22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02432" y="11708356"/>
              <a:ext cx="390008" cy="54931"/>
            </a:xfrm>
            <a:custGeom>
              <a:avLst/>
              <a:gdLst>
                <a:gd name="T0" fmla="*/ 0 w 312"/>
                <a:gd name="T1" fmla="*/ 0 h 45"/>
                <a:gd name="T2" fmla="*/ 19147 w 312"/>
                <a:gd name="T3" fmla="*/ 7408 h 45"/>
                <a:gd name="T4" fmla="*/ 19147 w 312"/>
                <a:gd name="T5" fmla="*/ 7408 h 45"/>
                <a:gd name="T6" fmla="*/ 79477 w 312"/>
                <a:gd name="T7" fmla="*/ 9878 h 45"/>
                <a:gd name="T8" fmla="*/ 112352 w 312"/>
                <a:gd name="T9" fmla="*/ 0 h 45"/>
                <a:gd name="T10" fmla="*/ 0 w 312"/>
                <a:gd name="T11" fmla="*/ 0 h 4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12" h="45">
                  <a:moveTo>
                    <a:pt x="0" y="0"/>
                  </a:moveTo>
                  <a:lnTo>
                    <a:pt x="53" y="21"/>
                  </a:lnTo>
                  <a:cubicBezTo>
                    <a:pt x="106" y="42"/>
                    <a:pt x="165" y="44"/>
                    <a:pt x="220" y="28"/>
                  </a:cubicBezTo>
                  <a:lnTo>
                    <a:pt x="311" y="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39" name="Freeform 176">
              <a:extLst>
                <a:ext uri="{FF2B5EF4-FFF2-40B4-BE49-F238E27FC236}">
                  <a16:creationId xmlns:a16="http://schemas.microsoft.com/office/drawing/2014/main" id="{47291D57-F0EB-4693-7DD1-39DBCE8032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11037" y="7857733"/>
              <a:ext cx="115352" cy="115352"/>
            </a:xfrm>
            <a:custGeom>
              <a:avLst/>
              <a:gdLst>
                <a:gd name="T0" fmla="*/ 32979 w 93"/>
                <a:gd name="T1" fmla="*/ 16490 h 93"/>
                <a:gd name="T2" fmla="*/ 32979 w 93"/>
                <a:gd name="T3" fmla="*/ 16490 h 93"/>
                <a:gd name="T4" fmla="*/ 16489 w 93"/>
                <a:gd name="T5" fmla="*/ 32980 h 93"/>
                <a:gd name="T6" fmla="*/ 16489 w 93"/>
                <a:gd name="T7" fmla="*/ 32980 h 93"/>
                <a:gd name="T8" fmla="*/ 0 w 93"/>
                <a:gd name="T9" fmla="*/ 16490 h 93"/>
                <a:gd name="T10" fmla="*/ 0 w 93"/>
                <a:gd name="T11" fmla="*/ 16490 h 93"/>
                <a:gd name="T12" fmla="*/ 16489 w 93"/>
                <a:gd name="T13" fmla="*/ 0 h 93"/>
                <a:gd name="T14" fmla="*/ 16489 w 93"/>
                <a:gd name="T15" fmla="*/ 0 h 93"/>
                <a:gd name="T16" fmla="*/ 32979 w 93"/>
                <a:gd name="T17" fmla="*/ 16490 h 9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3" h="93">
                  <a:moveTo>
                    <a:pt x="92" y="46"/>
                  </a:moveTo>
                  <a:lnTo>
                    <a:pt x="92" y="46"/>
                  </a:lnTo>
                  <a:cubicBezTo>
                    <a:pt x="92" y="72"/>
                    <a:pt x="72" y="92"/>
                    <a:pt x="46" y="92"/>
                  </a:cubicBezTo>
                  <a:cubicBezTo>
                    <a:pt x="20" y="92"/>
                    <a:pt x="0" y="72"/>
                    <a:pt x="0" y="46"/>
                  </a:cubicBezTo>
                  <a:cubicBezTo>
                    <a:pt x="0" y="20"/>
                    <a:pt x="20" y="0"/>
                    <a:pt x="46" y="0"/>
                  </a:cubicBezTo>
                  <a:cubicBezTo>
                    <a:pt x="72" y="0"/>
                    <a:pt x="92" y="20"/>
                    <a:pt x="92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40" name="Freeform 177">
              <a:extLst>
                <a:ext uri="{FF2B5EF4-FFF2-40B4-BE49-F238E27FC236}">
                  <a16:creationId xmlns:a16="http://schemas.microsoft.com/office/drawing/2014/main" id="{7E94BB69-CA67-84FA-7EC1-9D190DCF82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83570" y="7835760"/>
              <a:ext cx="164792" cy="164792"/>
            </a:xfrm>
            <a:custGeom>
              <a:avLst/>
              <a:gdLst>
                <a:gd name="T0" fmla="*/ 23452 w 132"/>
                <a:gd name="T1" fmla="*/ 34636 h 132"/>
                <a:gd name="T2" fmla="*/ 23452 w 132"/>
                <a:gd name="T3" fmla="*/ 34636 h 132"/>
                <a:gd name="T4" fmla="*/ 12267 w 132"/>
                <a:gd name="T5" fmla="*/ 23452 h 132"/>
                <a:gd name="T6" fmla="*/ 12267 w 132"/>
                <a:gd name="T7" fmla="*/ 23452 h 132"/>
                <a:gd name="T8" fmla="*/ 23452 w 132"/>
                <a:gd name="T9" fmla="*/ 12267 h 132"/>
                <a:gd name="T10" fmla="*/ 23452 w 132"/>
                <a:gd name="T11" fmla="*/ 12267 h 132"/>
                <a:gd name="T12" fmla="*/ 34636 w 132"/>
                <a:gd name="T13" fmla="*/ 23452 h 132"/>
                <a:gd name="T14" fmla="*/ 34636 w 132"/>
                <a:gd name="T15" fmla="*/ 23452 h 132"/>
                <a:gd name="T16" fmla="*/ 23452 w 132"/>
                <a:gd name="T17" fmla="*/ 34636 h 132"/>
                <a:gd name="T18" fmla="*/ 23452 w 132"/>
                <a:gd name="T19" fmla="*/ 0 h 132"/>
                <a:gd name="T20" fmla="*/ 23452 w 132"/>
                <a:gd name="T21" fmla="*/ 0 h 132"/>
                <a:gd name="T22" fmla="*/ 0 w 132"/>
                <a:gd name="T23" fmla="*/ 23452 h 132"/>
                <a:gd name="T24" fmla="*/ 0 w 132"/>
                <a:gd name="T25" fmla="*/ 23452 h 132"/>
                <a:gd name="T26" fmla="*/ 23452 w 132"/>
                <a:gd name="T27" fmla="*/ 47264 h 132"/>
                <a:gd name="T28" fmla="*/ 23452 w 132"/>
                <a:gd name="T29" fmla="*/ 47264 h 132"/>
                <a:gd name="T30" fmla="*/ 47264 w 132"/>
                <a:gd name="T31" fmla="*/ 23452 h 132"/>
                <a:gd name="T32" fmla="*/ 47264 w 132"/>
                <a:gd name="T33" fmla="*/ 23452 h 132"/>
                <a:gd name="T34" fmla="*/ 23452 w 132"/>
                <a:gd name="T35" fmla="*/ 0 h 13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2" h="132">
                  <a:moveTo>
                    <a:pt x="65" y="96"/>
                  </a:moveTo>
                  <a:lnTo>
                    <a:pt x="65" y="96"/>
                  </a:lnTo>
                  <a:cubicBezTo>
                    <a:pt x="48" y="96"/>
                    <a:pt x="34" y="82"/>
                    <a:pt x="34" y="65"/>
                  </a:cubicBezTo>
                  <a:cubicBezTo>
                    <a:pt x="34" y="48"/>
                    <a:pt x="48" y="34"/>
                    <a:pt x="65" y="34"/>
                  </a:cubicBezTo>
                  <a:cubicBezTo>
                    <a:pt x="82" y="34"/>
                    <a:pt x="96" y="48"/>
                    <a:pt x="96" y="65"/>
                  </a:cubicBezTo>
                  <a:cubicBezTo>
                    <a:pt x="96" y="82"/>
                    <a:pt x="82" y="96"/>
                    <a:pt x="65" y="96"/>
                  </a:cubicBezTo>
                  <a:close/>
                  <a:moveTo>
                    <a:pt x="65" y="0"/>
                  </a:moveTo>
                  <a:lnTo>
                    <a:pt x="65" y="0"/>
                  </a:ln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1"/>
                    <a:pt x="65" y="131"/>
                  </a:cubicBezTo>
                  <a:cubicBezTo>
                    <a:pt x="101" y="131"/>
                    <a:pt x="131" y="101"/>
                    <a:pt x="131" y="65"/>
                  </a:cubicBezTo>
                  <a:cubicBezTo>
                    <a:pt x="131" y="29"/>
                    <a:pt x="101" y="0"/>
                    <a:pt x="6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41" name="Freeform 141">
              <a:extLst>
                <a:ext uri="{FF2B5EF4-FFF2-40B4-BE49-F238E27FC236}">
                  <a16:creationId xmlns:a16="http://schemas.microsoft.com/office/drawing/2014/main" id="{8D417FD0-0006-AAAC-D222-880268C1D9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40884" y="7176597"/>
              <a:ext cx="734828" cy="1080883"/>
            </a:xfrm>
            <a:custGeom>
              <a:avLst/>
              <a:gdLst>
                <a:gd name="connsiteX0" fmla="*/ 554796 w 734828"/>
                <a:gd name="connsiteY0" fmla="*/ 5492 h 1080883"/>
                <a:gd name="connsiteX1" fmla="*/ 734828 w 734828"/>
                <a:gd name="connsiteY1" fmla="*/ 185440 h 1080883"/>
                <a:gd name="connsiteX2" fmla="*/ 734828 w 734828"/>
                <a:gd name="connsiteY2" fmla="*/ 674402 h 1080883"/>
                <a:gd name="connsiteX3" fmla="*/ 717446 w 734828"/>
                <a:gd name="connsiteY3" fmla="*/ 674402 h 1080883"/>
                <a:gd name="connsiteX4" fmla="*/ 717446 w 734828"/>
                <a:gd name="connsiteY4" fmla="*/ 185440 h 1080883"/>
                <a:gd name="connsiteX5" fmla="*/ 554796 w 734828"/>
                <a:gd name="connsiteY5" fmla="*/ 22867 h 1080883"/>
                <a:gd name="connsiteX6" fmla="*/ 289886 w 734828"/>
                <a:gd name="connsiteY6" fmla="*/ 0 h 1080883"/>
                <a:gd name="connsiteX7" fmla="*/ 289886 w 734828"/>
                <a:gd name="connsiteY7" fmla="*/ 18679 h 1080883"/>
                <a:gd name="connsiteX8" fmla="*/ 126904 w 734828"/>
                <a:gd name="connsiteY8" fmla="*/ 180562 h 1080883"/>
                <a:gd name="connsiteX9" fmla="*/ 126904 w 734828"/>
                <a:gd name="connsiteY9" fmla="*/ 818134 h 1080883"/>
                <a:gd name="connsiteX10" fmla="*/ 235144 w 734828"/>
                <a:gd name="connsiteY10" fmla="*/ 927716 h 1080883"/>
                <a:gd name="connsiteX11" fmla="*/ 235144 w 734828"/>
                <a:gd name="connsiteY11" fmla="*/ 1080883 h 1080883"/>
                <a:gd name="connsiteX12" fmla="*/ 217726 w 734828"/>
                <a:gd name="connsiteY12" fmla="*/ 1080883 h 1080883"/>
                <a:gd name="connsiteX13" fmla="*/ 217726 w 734828"/>
                <a:gd name="connsiteY13" fmla="*/ 927716 h 1080883"/>
                <a:gd name="connsiteX14" fmla="*/ 125660 w 734828"/>
                <a:gd name="connsiteY14" fmla="*/ 835567 h 1080883"/>
                <a:gd name="connsiteX15" fmla="*/ 109486 w 734828"/>
                <a:gd name="connsiteY15" fmla="*/ 835567 h 1080883"/>
                <a:gd name="connsiteX16" fmla="*/ 17420 w 734828"/>
                <a:gd name="connsiteY16" fmla="*/ 927716 h 1080883"/>
                <a:gd name="connsiteX17" fmla="*/ 17420 w 734828"/>
                <a:gd name="connsiteY17" fmla="*/ 1080883 h 1080883"/>
                <a:gd name="connsiteX18" fmla="*/ 0 w 734828"/>
                <a:gd name="connsiteY18" fmla="*/ 1080883 h 1080883"/>
                <a:gd name="connsiteX19" fmla="*/ 0 w 734828"/>
                <a:gd name="connsiteY19" fmla="*/ 927716 h 1080883"/>
                <a:gd name="connsiteX20" fmla="*/ 109486 w 734828"/>
                <a:gd name="connsiteY20" fmla="*/ 818134 h 1080883"/>
                <a:gd name="connsiteX21" fmla="*/ 109486 w 734828"/>
                <a:gd name="connsiteY21" fmla="*/ 180562 h 1080883"/>
                <a:gd name="connsiteX22" fmla="*/ 289886 w 734828"/>
                <a:gd name="connsiteY22" fmla="*/ 0 h 1080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4828" h="1080883">
                  <a:moveTo>
                    <a:pt x="554796" y="5492"/>
                  </a:moveTo>
                  <a:cubicBezTo>
                    <a:pt x="654124" y="5492"/>
                    <a:pt x="734828" y="86159"/>
                    <a:pt x="734828" y="185440"/>
                  </a:cubicBezTo>
                  <a:lnTo>
                    <a:pt x="734828" y="674402"/>
                  </a:lnTo>
                  <a:lnTo>
                    <a:pt x="717446" y="674402"/>
                  </a:lnTo>
                  <a:lnTo>
                    <a:pt x="717446" y="185440"/>
                  </a:lnTo>
                  <a:cubicBezTo>
                    <a:pt x="717446" y="96087"/>
                    <a:pt x="644192" y="22867"/>
                    <a:pt x="554796" y="22867"/>
                  </a:cubicBezTo>
                  <a:close/>
                  <a:moveTo>
                    <a:pt x="289886" y="0"/>
                  </a:moveTo>
                  <a:lnTo>
                    <a:pt x="289886" y="18679"/>
                  </a:lnTo>
                  <a:cubicBezTo>
                    <a:pt x="199064" y="18679"/>
                    <a:pt x="126904" y="90904"/>
                    <a:pt x="126904" y="180562"/>
                  </a:cubicBezTo>
                  <a:lnTo>
                    <a:pt x="126904" y="818134"/>
                  </a:lnTo>
                  <a:cubicBezTo>
                    <a:pt x="186622" y="819379"/>
                    <a:pt x="235144" y="867944"/>
                    <a:pt x="235144" y="927716"/>
                  </a:cubicBezTo>
                  <a:lnTo>
                    <a:pt x="235144" y="1080883"/>
                  </a:lnTo>
                  <a:lnTo>
                    <a:pt x="217726" y="1080883"/>
                  </a:lnTo>
                  <a:lnTo>
                    <a:pt x="217726" y="927716"/>
                  </a:lnTo>
                  <a:cubicBezTo>
                    <a:pt x="217726" y="877906"/>
                    <a:pt x="176670" y="835567"/>
                    <a:pt x="125660" y="835567"/>
                  </a:cubicBezTo>
                  <a:lnTo>
                    <a:pt x="109486" y="835567"/>
                  </a:lnTo>
                  <a:cubicBezTo>
                    <a:pt x="58476" y="835567"/>
                    <a:pt x="17420" y="877906"/>
                    <a:pt x="17420" y="927716"/>
                  </a:cubicBezTo>
                  <a:lnTo>
                    <a:pt x="17420" y="1080883"/>
                  </a:lnTo>
                  <a:lnTo>
                    <a:pt x="0" y="1080883"/>
                  </a:lnTo>
                  <a:lnTo>
                    <a:pt x="0" y="927716"/>
                  </a:lnTo>
                  <a:cubicBezTo>
                    <a:pt x="0" y="867944"/>
                    <a:pt x="48522" y="819379"/>
                    <a:pt x="109486" y="818134"/>
                  </a:cubicBezTo>
                  <a:lnTo>
                    <a:pt x="109486" y="180562"/>
                  </a:lnTo>
                  <a:cubicBezTo>
                    <a:pt x="109486" y="80942"/>
                    <a:pt x="190356" y="0"/>
                    <a:pt x="289886" y="0"/>
                  </a:cubicBezTo>
                  <a:close/>
                </a:path>
              </a:pathLst>
            </a:custGeom>
            <a:solidFill>
              <a:srgbClr val="69174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42" name="Freeform 142">
              <a:extLst>
                <a:ext uri="{FF2B5EF4-FFF2-40B4-BE49-F238E27FC236}">
                  <a16:creationId xmlns:a16="http://schemas.microsoft.com/office/drawing/2014/main" id="{B9484DC5-015F-BCD1-47C4-C350826E60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24403" y="7731392"/>
              <a:ext cx="273366" cy="597524"/>
            </a:xfrm>
            <a:custGeom>
              <a:avLst/>
              <a:gdLst>
                <a:gd name="connsiteX0" fmla="*/ 243798 w 273366"/>
                <a:gd name="connsiteY0" fmla="*/ 521841 h 597524"/>
                <a:gd name="connsiteX1" fmla="*/ 273366 w 273366"/>
                <a:gd name="connsiteY1" fmla="*/ 559682 h 597524"/>
                <a:gd name="connsiteX2" fmla="*/ 243798 w 273366"/>
                <a:gd name="connsiteY2" fmla="*/ 597524 h 597524"/>
                <a:gd name="connsiteX3" fmla="*/ 214232 w 273366"/>
                <a:gd name="connsiteY3" fmla="*/ 559682 h 597524"/>
                <a:gd name="connsiteX4" fmla="*/ 243798 w 273366"/>
                <a:gd name="connsiteY4" fmla="*/ 521841 h 597524"/>
                <a:gd name="connsiteX5" fmla="*/ 30212 w 273366"/>
                <a:gd name="connsiteY5" fmla="*/ 521841 h 597524"/>
                <a:gd name="connsiteX6" fmla="*/ 59166 w 273366"/>
                <a:gd name="connsiteY6" fmla="*/ 559682 h 597524"/>
                <a:gd name="connsiteX7" fmla="*/ 30212 w 273366"/>
                <a:gd name="connsiteY7" fmla="*/ 597524 h 597524"/>
                <a:gd name="connsiteX8" fmla="*/ 0 w 273366"/>
                <a:gd name="connsiteY8" fmla="*/ 559682 h 597524"/>
                <a:gd name="connsiteX9" fmla="*/ 30212 w 273366"/>
                <a:gd name="connsiteY9" fmla="*/ 521841 h 597524"/>
                <a:gd name="connsiteX10" fmla="*/ 109862 w 273366"/>
                <a:gd name="connsiteY10" fmla="*/ 0 h 597524"/>
                <a:gd name="connsiteX11" fmla="*/ 158000 w 273366"/>
                <a:gd name="connsiteY11" fmla="*/ 0 h 597524"/>
                <a:gd name="connsiteX12" fmla="*/ 158000 w 273366"/>
                <a:gd name="connsiteY12" fmla="*/ 202012 h 597524"/>
                <a:gd name="connsiteX13" fmla="*/ 109862 w 273366"/>
                <a:gd name="connsiteY13" fmla="*/ 202012 h 59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3366" h="597524">
                  <a:moveTo>
                    <a:pt x="243798" y="521841"/>
                  </a:moveTo>
                  <a:cubicBezTo>
                    <a:pt x="260510" y="521841"/>
                    <a:pt x="273366" y="538931"/>
                    <a:pt x="273366" y="559682"/>
                  </a:cubicBezTo>
                  <a:cubicBezTo>
                    <a:pt x="273366" y="580434"/>
                    <a:pt x="260510" y="597524"/>
                    <a:pt x="243798" y="597524"/>
                  </a:cubicBezTo>
                  <a:cubicBezTo>
                    <a:pt x="227086" y="597524"/>
                    <a:pt x="214232" y="580434"/>
                    <a:pt x="214232" y="559682"/>
                  </a:cubicBezTo>
                  <a:cubicBezTo>
                    <a:pt x="214232" y="538931"/>
                    <a:pt x="227086" y="521841"/>
                    <a:pt x="243798" y="521841"/>
                  </a:cubicBezTo>
                  <a:close/>
                  <a:moveTo>
                    <a:pt x="30212" y="521841"/>
                  </a:moveTo>
                  <a:cubicBezTo>
                    <a:pt x="45318" y="521841"/>
                    <a:pt x="59166" y="538931"/>
                    <a:pt x="59166" y="559682"/>
                  </a:cubicBezTo>
                  <a:cubicBezTo>
                    <a:pt x="59166" y="580434"/>
                    <a:pt x="45318" y="597524"/>
                    <a:pt x="30212" y="597524"/>
                  </a:cubicBezTo>
                  <a:cubicBezTo>
                    <a:pt x="13848" y="597524"/>
                    <a:pt x="0" y="580434"/>
                    <a:pt x="0" y="559682"/>
                  </a:cubicBezTo>
                  <a:cubicBezTo>
                    <a:pt x="0" y="538931"/>
                    <a:pt x="13848" y="521841"/>
                    <a:pt x="30212" y="521841"/>
                  </a:cubicBezTo>
                  <a:close/>
                  <a:moveTo>
                    <a:pt x="109862" y="0"/>
                  </a:moveTo>
                  <a:lnTo>
                    <a:pt x="158000" y="0"/>
                  </a:lnTo>
                  <a:lnTo>
                    <a:pt x="158000" y="202012"/>
                  </a:lnTo>
                  <a:lnTo>
                    <a:pt x="109862" y="2020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43" name="Freeform 182">
              <a:extLst>
                <a:ext uri="{FF2B5EF4-FFF2-40B4-BE49-F238E27FC236}">
                  <a16:creationId xmlns:a16="http://schemas.microsoft.com/office/drawing/2014/main" id="{129EC1AD-E089-E6C9-1682-90AFF16855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80859" y="9214515"/>
              <a:ext cx="598740" cy="1686366"/>
            </a:xfrm>
            <a:custGeom>
              <a:avLst/>
              <a:gdLst>
                <a:gd name="T0" fmla="*/ 153292 w 482"/>
                <a:gd name="T1" fmla="*/ 431211 h 1354"/>
                <a:gd name="T2" fmla="*/ 128521 w 482"/>
                <a:gd name="T3" fmla="*/ 460366 h 1354"/>
                <a:gd name="T4" fmla="*/ 128521 w 482"/>
                <a:gd name="T5" fmla="*/ 460366 h 1354"/>
                <a:gd name="T6" fmla="*/ 42362 w 482"/>
                <a:gd name="T7" fmla="*/ 461806 h 1354"/>
                <a:gd name="T8" fmla="*/ 15437 w 482"/>
                <a:gd name="T9" fmla="*/ 431211 h 1354"/>
                <a:gd name="T10" fmla="*/ 6103 w 482"/>
                <a:gd name="T11" fmla="*/ 407455 h 1354"/>
                <a:gd name="T12" fmla="*/ 6103 w 482"/>
                <a:gd name="T13" fmla="*/ 407455 h 1354"/>
                <a:gd name="T14" fmla="*/ 359 w 482"/>
                <a:gd name="T15" fmla="*/ 372900 h 1354"/>
                <a:gd name="T16" fmla="*/ 6462 w 482"/>
                <a:gd name="T17" fmla="*/ 0 h 1354"/>
                <a:gd name="T18" fmla="*/ 172678 w 482"/>
                <a:gd name="T19" fmla="*/ 0 h 1354"/>
                <a:gd name="T20" fmla="*/ 172678 w 482"/>
                <a:gd name="T21" fmla="*/ 404935 h 1354"/>
                <a:gd name="T22" fmla="*/ 153292 w 482"/>
                <a:gd name="T23" fmla="*/ 431211 h 135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82" h="1354">
                  <a:moveTo>
                    <a:pt x="427" y="1198"/>
                  </a:moveTo>
                  <a:lnTo>
                    <a:pt x="358" y="1279"/>
                  </a:lnTo>
                  <a:cubicBezTo>
                    <a:pt x="296" y="1352"/>
                    <a:pt x="183" y="1353"/>
                    <a:pt x="118" y="1283"/>
                  </a:cubicBezTo>
                  <a:lnTo>
                    <a:pt x="43" y="1198"/>
                  </a:lnTo>
                  <a:lnTo>
                    <a:pt x="17" y="1132"/>
                  </a:lnTo>
                  <a:cubicBezTo>
                    <a:pt x="6" y="1101"/>
                    <a:pt x="0" y="1069"/>
                    <a:pt x="1" y="1036"/>
                  </a:cubicBezTo>
                  <a:lnTo>
                    <a:pt x="18" y="0"/>
                  </a:lnTo>
                  <a:lnTo>
                    <a:pt x="481" y="0"/>
                  </a:lnTo>
                  <a:lnTo>
                    <a:pt x="481" y="1125"/>
                  </a:lnTo>
                  <a:lnTo>
                    <a:pt x="427" y="119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44" name="Freeform 183">
              <a:extLst>
                <a:ext uri="{FF2B5EF4-FFF2-40B4-BE49-F238E27FC236}">
                  <a16:creationId xmlns:a16="http://schemas.microsoft.com/office/drawing/2014/main" id="{F6E7E819-DD88-0BE5-F538-301F1F6CE2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02833" y="9214515"/>
              <a:ext cx="582262" cy="1675380"/>
            </a:xfrm>
            <a:custGeom>
              <a:avLst/>
              <a:gdLst>
                <a:gd name="T0" fmla="*/ 722 w 466"/>
                <a:gd name="T1" fmla="*/ 0 h 1347"/>
                <a:gd name="T2" fmla="*/ 0 w 466"/>
                <a:gd name="T3" fmla="*/ 31632 h 1347"/>
                <a:gd name="T4" fmla="*/ 77638 w 466"/>
                <a:gd name="T5" fmla="*/ 45291 h 1347"/>
                <a:gd name="T6" fmla="*/ 77638 w 466"/>
                <a:gd name="T7" fmla="*/ 45291 h 1347"/>
                <a:gd name="T8" fmla="*/ 134331 w 466"/>
                <a:gd name="T9" fmla="*/ 112150 h 1347"/>
                <a:gd name="T10" fmla="*/ 134331 w 466"/>
                <a:gd name="T11" fmla="*/ 370958 h 1347"/>
                <a:gd name="T12" fmla="*/ 134331 w 466"/>
                <a:gd name="T13" fmla="*/ 370958 h 1347"/>
                <a:gd name="T14" fmla="*/ 114470 w 466"/>
                <a:gd name="T15" fmla="*/ 430628 h 1347"/>
                <a:gd name="T16" fmla="*/ 89554 w 466"/>
                <a:gd name="T17" fmla="*/ 459744 h 1347"/>
                <a:gd name="T18" fmla="*/ 89554 w 466"/>
                <a:gd name="T19" fmla="*/ 459744 h 1347"/>
                <a:gd name="T20" fmla="*/ 62832 w 466"/>
                <a:gd name="T21" fmla="*/ 477357 h 1347"/>
                <a:gd name="T22" fmla="*/ 62832 w 466"/>
                <a:gd name="T23" fmla="*/ 477357 h 1347"/>
                <a:gd name="T24" fmla="*/ 123498 w 466"/>
                <a:gd name="T25" fmla="*/ 459744 h 1347"/>
                <a:gd name="T26" fmla="*/ 148414 w 466"/>
                <a:gd name="T27" fmla="*/ 430628 h 1347"/>
                <a:gd name="T28" fmla="*/ 167914 w 466"/>
                <a:gd name="T29" fmla="*/ 404388 h 1347"/>
                <a:gd name="T30" fmla="*/ 167914 w 466"/>
                <a:gd name="T31" fmla="*/ 0 h 1347"/>
                <a:gd name="T32" fmla="*/ 722 w 466"/>
                <a:gd name="T33" fmla="*/ 0 h 13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66" h="1347">
                  <a:moveTo>
                    <a:pt x="2" y="0"/>
                  </a:moveTo>
                  <a:lnTo>
                    <a:pt x="0" y="88"/>
                  </a:lnTo>
                  <a:lnTo>
                    <a:pt x="215" y="126"/>
                  </a:lnTo>
                  <a:cubicBezTo>
                    <a:pt x="305" y="141"/>
                    <a:pt x="372" y="220"/>
                    <a:pt x="372" y="312"/>
                  </a:cubicBezTo>
                  <a:lnTo>
                    <a:pt x="372" y="1032"/>
                  </a:lnTo>
                  <a:cubicBezTo>
                    <a:pt x="372" y="1093"/>
                    <a:pt x="352" y="1151"/>
                    <a:pt x="317" y="1198"/>
                  </a:cubicBezTo>
                  <a:lnTo>
                    <a:pt x="248" y="1279"/>
                  </a:lnTo>
                  <a:cubicBezTo>
                    <a:pt x="228" y="1303"/>
                    <a:pt x="202" y="1319"/>
                    <a:pt x="174" y="1328"/>
                  </a:cubicBezTo>
                  <a:cubicBezTo>
                    <a:pt x="233" y="1346"/>
                    <a:pt x="299" y="1329"/>
                    <a:pt x="342" y="1279"/>
                  </a:cubicBezTo>
                  <a:lnTo>
                    <a:pt x="411" y="1198"/>
                  </a:lnTo>
                  <a:lnTo>
                    <a:pt x="465" y="1125"/>
                  </a:lnTo>
                  <a:lnTo>
                    <a:pt x="465" y="0"/>
                  </a:lnTo>
                  <a:lnTo>
                    <a:pt x="2" y="0"/>
                  </a:lnTo>
                </a:path>
              </a:pathLst>
            </a:custGeom>
            <a:solidFill>
              <a:srgbClr val="DBD9D8">
                <a:alpha val="5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45" name="Freeform 184">
              <a:extLst>
                <a:ext uri="{FF2B5EF4-FFF2-40B4-BE49-F238E27FC236}">
                  <a16:creationId xmlns:a16="http://schemas.microsoft.com/office/drawing/2014/main" id="{0AA8AA28-6CED-CE0C-6BD4-526FE25885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3683" y="9214515"/>
              <a:ext cx="620716" cy="1631437"/>
            </a:xfrm>
            <a:custGeom>
              <a:avLst/>
              <a:gdLst>
                <a:gd name="T0" fmla="*/ 165311 w 497"/>
                <a:gd name="T1" fmla="*/ 445553 h 1309"/>
                <a:gd name="T2" fmla="*/ 147264 w 497"/>
                <a:gd name="T3" fmla="*/ 454918 h 1309"/>
                <a:gd name="T4" fmla="*/ 147264 w 497"/>
                <a:gd name="T5" fmla="*/ 454918 h 1309"/>
                <a:gd name="T6" fmla="*/ 46201 w 497"/>
                <a:gd name="T7" fmla="*/ 454918 h 1309"/>
                <a:gd name="T8" fmla="*/ 28153 w 497"/>
                <a:gd name="T9" fmla="*/ 445553 h 1309"/>
                <a:gd name="T10" fmla="*/ 15520 w 497"/>
                <a:gd name="T11" fmla="*/ 405212 h 1309"/>
                <a:gd name="T12" fmla="*/ 0 w 497"/>
                <a:gd name="T13" fmla="*/ 0 h 1309"/>
                <a:gd name="T14" fmla="*/ 179027 w 497"/>
                <a:gd name="T15" fmla="*/ 0 h 1309"/>
                <a:gd name="T16" fmla="*/ 177583 w 497"/>
                <a:gd name="T17" fmla="*/ 405212 h 1309"/>
                <a:gd name="T18" fmla="*/ 165311 w 497"/>
                <a:gd name="T19" fmla="*/ 445553 h 130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97" h="1309">
                  <a:moveTo>
                    <a:pt x="458" y="1237"/>
                  </a:moveTo>
                  <a:lnTo>
                    <a:pt x="408" y="1263"/>
                  </a:lnTo>
                  <a:cubicBezTo>
                    <a:pt x="320" y="1308"/>
                    <a:pt x="216" y="1308"/>
                    <a:pt x="128" y="1263"/>
                  </a:cubicBezTo>
                  <a:lnTo>
                    <a:pt x="78" y="1237"/>
                  </a:lnTo>
                  <a:lnTo>
                    <a:pt x="43" y="1125"/>
                  </a:lnTo>
                  <a:lnTo>
                    <a:pt x="0" y="0"/>
                  </a:lnTo>
                  <a:lnTo>
                    <a:pt x="496" y="0"/>
                  </a:lnTo>
                  <a:lnTo>
                    <a:pt x="492" y="1125"/>
                  </a:lnTo>
                  <a:lnTo>
                    <a:pt x="458" y="123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46" name="Freeform 185">
              <a:extLst>
                <a:ext uri="{FF2B5EF4-FFF2-40B4-BE49-F238E27FC236}">
                  <a16:creationId xmlns:a16="http://schemas.microsoft.com/office/drawing/2014/main" id="{A54AEFBB-BDFD-0CEC-7689-1182568138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3683" y="9214515"/>
              <a:ext cx="620716" cy="1625942"/>
            </a:xfrm>
            <a:custGeom>
              <a:avLst/>
              <a:gdLst>
                <a:gd name="T0" fmla="*/ 0 w 497"/>
                <a:gd name="T1" fmla="*/ 0 h 1304"/>
                <a:gd name="T2" fmla="*/ 1444 w 497"/>
                <a:gd name="T3" fmla="*/ 44684 h 1304"/>
                <a:gd name="T4" fmla="*/ 81212 w 497"/>
                <a:gd name="T5" fmla="*/ 45765 h 1304"/>
                <a:gd name="T6" fmla="*/ 81212 w 497"/>
                <a:gd name="T7" fmla="*/ 45765 h 1304"/>
                <a:gd name="T8" fmla="*/ 147986 w 497"/>
                <a:gd name="T9" fmla="*/ 113871 h 1304"/>
                <a:gd name="T10" fmla="*/ 147264 w 497"/>
                <a:gd name="T11" fmla="*/ 396388 h 1304"/>
                <a:gd name="T12" fmla="*/ 147264 w 497"/>
                <a:gd name="T13" fmla="*/ 396388 h 1304"/>
                <a:gd name="T14" fmla="*/ 145459 w 497"/>
                <a:gd name="T15" fmla="*/ 410081 h 1304"/>
                <a:gd name="T16" fmla="*/ 140767 w 497"/>
                <a:gd name="T17" fmla="*/ 424856 h 1304"/>
                <a:gd name="T18" fmla="*/ 140767 w 497"/>
                <a:gd name="T19" fmla="*/ 424856 h 1304"/>
                <a:gd name="T20" fmla="*/ 115862 w 497"/>
                <a:gd name="T21" fmla="*/ 455126 h 1304"/>
                <a:gd name="T22" fmla="*/ 115862 w 497"/>
                <a:gd name="T23" fmla="*/ 455126 h 1304"/>
                <a:gd name="T24" fmla="*/ 80851 w 497"/>
                <a:gd name="T25" fmla="*/ 466296 h 1304"/>
                <a:gd name="T26" fmla="*/ 80851 w 497"/>
                <a:gd name="T27" fmla="*/ 466296 h 1304"/>
                <a:gd name="T28" fmla="*/ 147264 w 497"/>
                <a:gd name="T29" fmla="*/ 455126 h 1304"/>
                <a:gd name="T30" fmla="*/ 165311 w 497"/>
                <a:gd name="T31" fmla="*/ 445756 h 1304"/>
                <a:gd name="T32" fmla="*/ 177583 w 497"/>
                <a:gd name="T33" fmla="*/ 405397 h 1304"/>
                <a:gd name="T34" fmla="*/ 179027 w 497"/>
                <a:gd name="T35" fmla="*/ 0 h 1304"/>
                <a:gd name="T36" fmla="*/ 0 w 497"/>
                <a:gd name="T37" fmla="*/ 0 h 130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97" h="1304">
                  <a:moveTo>
                    <a:pt x="0" y="0"/>
                  </a:moveTo>
                  <a:lnTo>
                    <a:pt x="4" y="124"/>
                  </a:lnTo>
                  <a:lnTo>
                    <a:pt x="225" y="127"/>
                  </a:lnTo>
                  <a:cubicBezTo>
                    <a:pt x="328" y="129"/>
                    <a:pt x="410" y="213"/>
                    <a:pt x="410" y="316"/>
                  </a:cubicBezTo>
                  <a:lnTo>
                    <a:pt x="408" y="1100"/>
                  </a:lnTo>
                  <a:cubicBezTo>
                    <a:pt x="408" y="1113"/>
                    <a:pt x="406" y="1126"/>
                    <a:pt x="403" y="1138"/>
                  </a:cubicBezTo>
                  <a:lnTo>
                    <a:pt x="390" y="1179"/>
                  </a:lnTo>
                  <a:cubicBezTo>
                    <a:pt x="380" y="1215"/>
                    <a:pt x="355" y="1246"/>
                    <a:pt x="321" y="1263"/>
                  </a:cubicBezTo>
                  <a:cubicBezTo>
                    <a:pt x="290" y="1279"/>
                    <a:pt x="258" y="1289"/>
                    <a:pt x="224" y="1294"/>
                  </a:cubicBezTo>
                  <a:cubicBezTo>
                    <a:pt x="286" y="1303"/>
                    <a:pt x="350" y="1293"/>
                    <a:pt x="408" y="1263"/>
                  </a:cubicBezTo>
                  <a:lnTo>
                    <a:pt x="458" y="1237"/>
                  </a:lnTo>
                  <a:lnTo>
                    <a:pt x="492" y="1125"/>
                  </a:lnTo>
                  <a:lnTo>
                    <a:pt x="496" y="0"/>
                  </a:lnTo>
                  <a:lnTo>
                    <a:pt x="0" y="0"/>
                  </a:lnTo>
                </a:path>
              </a:pathLst>
            </a:custGeom>
            <a:solidFill>
              <a:srgbClr val="DBD9D8">
                <a:alpha val="5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47" name="Freeform 186">
              <a:extLst>
                <a:ext uri="{FF2B5EF4-FFF2-40B4-BE49-F238E27FC236}">
                  <a16:creationId xmlns:a16="http://schemas.microsoft.com/office/drawing/2014/main" id="{11B32E43-1228-CFB0-FFF9-6187133838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58888" y="9027751"/>
              <a:ext cx="1252415" cy="285638"/>
            </a:xfrm>
            <a:custGeom>
              <a:avLst/>
              <a:gdLst>
                <a:gd name="T0" fmla="*/ 331008 w 1006"/>
                <a:gd name="T1" fmla="*/ 64886 h 229"/>
                <a:gd name="T2" fmla="*/ 242140 w 1006"/>
                <a:gd name="T3" fmla="*/ 76782 h 229"/>
                <a:gd name="T4" fmla="*/ 242140 w 1006"/>
                <a:gd name="T5" fmla="*/ 76782 h 229"/>
                <a:gd name="T6" fmla="*/ 119091 w 1006"/>
                <a:gd name="T7" fmla="*/ 76782 h 229"/>
                <a:gd name="T8" fmla="*/ 30222 w 1006"/>
                <a:gd name="T9" fmla="*/ 64886 h 229"/>
                <a:gd name="T10" fmla="*/ 30222 w 1006"/>
                <a:gd name="T11" fmla="*/ 64886 h 229"/>
                <a:gd name="T12" fmla="*/ 4317 w 1006"/>
                <a:gd name="T13" fmla="*/ 28838 h 229"/>
                <a:gd name="T14" fmla="*/ 12233 w 1006"/>
                <a:gd name="T15" fmla="*/ 0 h 229"/>
                <a:gd name="T16" fmla="*/ 113334 w 1006"/>
                <a:gd name="T17" fmla="*/ 14780 h 229"/>
                <a:gd name="T18" fmla="*/ 113334 w 1006"/>
                <a:gd name="T19" fmla="*/ 14780 h 229"/>
                <a:gd name="T20" fmla="*/ 247896 w 1006"/>
                <a:gd name="T21" fmla="*/ 14780 h 229"/>
                <a:gd name="T22" fmla="*/ 348998 w 1006"/>
                <a:gd name="T23" fmla="*/ 0 h 229"/>
                <a:gd name="T24" fmla="*/ 356913 w 1006"/>
                <a:gd name="T25" fmla="*/ 28838 h 229"/>
                <a:gd name="T26" fmla="*/ 356913 w 1006"/>
                <a:gd name="T27" fmla="*/ 28838 h 229"/>
                <a:gd name="T28" fmla="*/ 331008 w 1006"/>
                <a:gd name="T29" fmla="*/ 64886 h 22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06" h="229">
                  <a:moveTo>
                    <a:pt x="920" y="180"/>
                  </a:moveTo>
                  <a:lnTo>
                    <a:pt x="673" y="213"/>
                  </a:lnTo>
                  <a:cubicBezTo>
                    <a:pt x="559" y="228"/>
                    <a:pt x="444" y="228"/>
                    <a:pt x="331" y="213"/>
                  </a:cubicBezTo>
                  <a:lnTo>
                    <a:pt x="84" y="180"/>
                  </a:lnTo>
                  <a:cubicBezTo>
                    <a:pt x="33" y="173"/>
                    <a:pt x="0" y="126"/>
                    <a:pt x="12" y="80"/>
                  </a:cubicBezTo>
                  <a:lnTo>
                    <a:pt x="34" y="0"/>
                  </a:lnTo>
                  <a:lnTo>
                    <a:pt x="315" y="41"/>
                  </a:lnTo>
                  <a:cubicBezTo>
                    <a:pt x="439" y="59"/>
                    <a:pt x="565" y="59"/>
                    <a:pt x="689" y="41"/>
                  </a:cubicBezTo>
                  <a:lnTo>
                    <a:pt x="970" y="0"/>
                  </a:lnTo>
                  <a:lnTo>
                    <a:pt x="992" y="80"/>
                  </a:lnTo>
                  <a:cubicBezTo>
                    <a:pt x="1005" y="126"/>
                    <a:pt x="971" y="173"/>
                    <a:pt x="920" y="180"/>
                  </a:cubicBezTo>
                </a:path>
              </a:pathLst>
            </a:custGeom>
            <a:solidFill>
              <a:srgbClr val="0E8F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48" name="Freeform 187">
              <a:extLst>
                <a:ext uri="{FF2B5EF4-FFF2-40B4-BE49-F238E27FC236}">
                  <a16:creationId xmlns:a16="http://schemas.microsoft.com/office/drawing/2014/main" id="{DBB39845-A5B1-DB5E-258D-D13E674183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36915" y="7264485"/>
              <a:ext cx="1296359" cy="1917071"/>
            </a:xfrm>
            <a:custGeom>
              <a:avLst/>
              <a:gdLst>
                <a:gd name="T0" fmla="*/ 374290 w 1042"/>
                <a:gd name="T1" fmla="*/ 522718 h 1539"/>
                <a:gd name="T2" fmla="*/ 265347 w 1042"/>
                <a:gd name="T3" fmla="*/ 543238 h 1539"/>
                <a:gd name="T4" fmla="*/ 265347 w 1042"/>
                <a:gd name="T5" fmla="*/ 543238 h 1539"/>
                <a:gd name="T6" fmla="*/ 108943 w 1042"/>
                <a:gd name="T7" fmla="*/ 543238 h 1539"/>
                <a:gd name="T8" fmla="*/ 0 w 1042"/>
                <a:gd name="T9" fmla="*/ 522718 h 1539"/>
                <a:gd name="T10" fmla="*/ 38472 w 1042"/>
                <a:gd name="T11" fmla="*/ 359639 h 1539"/>
                <a:gd name="T12" fmla="*/ 0 w 1042"/>
                <a:gd name="T13" fmla="*/ 52920 h 1539"/>
                <a:gd name="T14" fmla="*/ 52854 w 1042"/>
                <a:gd name="T15" fmla="*/ 0 h 1539"/>
                <a:gd name="T16" fmla="*/ 321437 w 1042"/>
                <a:gd name="T17" fmla="*/ 0 h 1539"/>
                <a:gd name="T18" fmla="*/ 374290 w 1042"/>
                <a:gd name="T19" fmla="*/ 50400 h 1539"/>
                <a:gd name="T20" fmla="*/ 335819 w 1042"/>
                <a:gd name="T21" fmla="*/ 359639 h 1539"/>
                <a:gd name="T22" fmla="*/ 374290 w 1042"/>
                <a:gd name="T23" fmla="*/ 522718 h 153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042" h="1539">
                  <a:moveTo>
                    <a:pt x="1041" y="1452"/>
                  </a:moveTo>
                  <a:lnTo>
                    <a:pt x="738" y="1509"/>
                  </a:lnTo>
                  <a:cubicBezTo>
                    <a:pt x="595" y="1538"/>
                    <a:pt x="447" y="1538"/>
                    <a:pt x="303" y="1509"/>
                  </a:cubicBezTo>
                  <a:lnTo>
                    <a:pt x="0" y="1452"/>
                  </a:lnTo>
                  <a:lnTo>
                    <a:pt x="107" y="999"/>
                  </a:lnTo>
                  <a:lnTo>
                    <a:pt x="0" y="147"/>
                  </a:lnTo>
                  <a:lnTo>
                    <a:pt x="147" y="0"/>
                  </a:lnTo>
                  <a:lnTo>
                    <a:pt x="894" y="0"/>
                  </a:lnTo>
                  <a:lnTo>
                    <a:pt x="1041" y="140"/>
                  </a:lnTo>
                  <a:lnTo>
                    <a:pt x="934" y="999"/>
                  </a:lnTo>
                  <a:lnTo>
                    <a:pt x="1041" y="145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49" name="Freeform 188">
              <a:extLst>
                <a:ext uri="{FF2B5EF4-FFF2-40B4-BE49-F238E27FC236}">
                  <a16:creationId xmlns:a16="http://schemas.microsoft.com/office/drawing/2014/main" id="{D25FFB8B-54DE-C49F-472C-6FCE7A61D8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36915" y="7401809"/>
              <a:ext cx="247185" cy="1691858"/>
            </a:xfrm>
            <a:custGeom>
              <a:avLst/>
              <a:gdLst>
                <a:gd name="T0" fmla="*/ 63539 w 199"/>
                <a:gd name="T1" fmla="*/ 225752 h 1358"/>
                <a:gd name="T2" fmla="*/ 63539 w 199"/>
                <a:gd name="T3" fmla="*/ 225752 h 1358"/>
                <a:gd name="T4" fmla="*/ 14359 w 199"/>
                <a:gd name="T5" fmla="*/ 0 h 1358"/>
                <a:gd name="T6" fmla="*/ 0 w 199"/>
                <a:gd name="T7" fmla="*/ 14402 h 1358"/>
                <a:gd name="T8" fmla="*/ 38411 w 199"/>
                <a:gd name="T9" fmla="*/ 321166 h 1358"/>
                <a:gd name="T10" fmla="*/ 0 w 199"/>
                <a:gd name="T11" fmla="*/ 484269 h 1358"/>
                <a:gd name="T12" fmla="*/ 23693 w 199"/>
                <a:gd name="T13" fmla="*/ 488590 h 1358"/>
                <a:gd name="T14" fmla="*/ 23693 w 199"/>
                <a:gd name="T15" fmla="*/ 488590 h 1358"/>
                <a:gd name="T16" fmla="*/ 63539 w 199"/>
                <a:gd name="T17" fmla="*/ 225752 h 135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99" h="1358">
                  <a:moveTo>
                    <a:pt x="177" y="627"/>
                  </a:moveTo>
                  <a:lnTo>
                    <a:pt x="177" y="627"/>
                  </a:lnTo>
                  <a:cubicBezTo>
                    <a:pt x="160" y="408"/>
                    <a:pt x="76" y="117"/>
                    <a:pt x="40" y="0"/>
                  </a:cubicBezTo>
                  <a:lnTo>
                    <a:pt x="0" y="40"/>
                  </a:lnTo>
                  <a:lnTo>
                    <a:pt x="107" y="892"/>
                  </a:lnTo>
                  <a:lnTo>
                    <a:pt x="0" y="1345"/>
                  </a:lnTo>
                  <a:lnTo>
                    <a:pt x="66" y="1357"/>
                  </a:lnTo>
                  <a:cubicBezTo>
                    <a:pt x="197" y="1269"/>
                    <a:pt x="198" y="921"/>
                    <a:pt x="177" y="627"/>
                  </a:cubicBezTo>
                </a:path>
              </a:pathLst>
            </a:custGeom>
            <a:solidFill>
              <a:srgbClr val="DBD9D8">
                <a:alpha val="5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50" name="Freeform 189">
              <a:extLst>
                <a:ext uri="{FF2B5EF4-FFF2-40B4-BE49-F238E27FC236}">
                  <a16:creationId xmlns:a16="http://schemas.microsoft.com/office/drawing/2014/main" id="{24DEB45D-6FA9-CEE8-5E7E-C7DA290279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87347" y="7264485"/>
              <a:ext cx="208735" cy="1911580"/>
            </a:xfrm>
            <a:custGeom>
              <a:avLst/>
              <a:gdLst>
                <a:gd name="T0" fmla="*/ 35039 w 167"/>
                <a:gd name="T1" fmla="*/ 552090 h 1536"/>
                <a:gd name="T2" fmla="*/ 35039 w 167"/>
                <a:gd name="T3" fmla="*/ 552090 h 1536"/>
                <a:gd name="T4" fmla="*/ 26008 w 167"/>
                <a:gd name="T5" fmla="*/ 373335 h 1536"/>
                <a:gd name="T6" fmla="*/ 26008 w 167"/>
                <a:gd name="T7" fmla="*/ 373335 h 1536"/>
                <a:gd name="T8" fmla="*/ 26008 w 167"/>
                <a:gd name="T9" fmla="*/ 248890 h 1536"/>
                <a:gd name="T10" fmla="*/ 26008 w 167"/>
                <a:gd name="T11" fmla="*/ 248890 h 1536"/>
                <a:gd name="T12" fmla="*/ 55268 w 167"/>
                <a:gd name="T13" fmla="*/ 0 h 1536"/>
                <a:gd name="T14" fmla="*/ 59964 w 167"/>
                <a:gd name="T15" fmla="*/ 1798 h 1536"/>
                <a:gd name="T16" fmla="*/ 59964 w 167"/>
                <a:gd name="T17" fmla="*/ 1798 h 1536"/>
                <a:gd name="T18" fmla="*/ 31066 w 167"/>
                <a:gd name="T19" fmla="*/ 247452 h 1536"/>
                <a:gd name="T20" fmla="*/ 31066 w 167"/>
                <a:gd name="T21" fmla="*/ 247452 h 1536"/>
                <a:gd name="T22" fmla="*/ 31066 w 167"/>
                <a:gd name="T23" fmla="*/ 374055 h 1536"/>
                <a:gd name="T24" fmla="*/ 31066 w 167"/>
                <a:gd name="T25" fmla="*/ 374055 h 1536"/>
                <a:gd name="T26" fmla="*/ 40096 w 167"/>
                <a:gd name="T27" fmla="*/ 550292 h 1536"/>
                <a:gd name="T28" fmla="*/ 35039 w 167"/>
                <a:gd name="T29" fmla="*/ 552090 h 1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67" h="1536">
                  <a:moveTo>
                    <a:pt x="97" y="1535"/>
                  </a:moveTo>
                  <a:lnTo>
                    <a:pt x="97" y="1535"/>
                  </a:lnTo>
                  <a:cubicBezTo>
                    <a:pt x="29" y="1327"/>
                    <a:pt x="52" y="1181"/>
                    <a:pt x="72" y="1038"/>
                  </a:cubicBezTo>
                  <a:cubicBezTo>
                    <a:pt x="89" y="926"/>
                    <a:pt x="105" y="819"/>
                    <a:pt x="72" y="692"/>
                  </a:cubicBezTo>
                  <a:cubicBezTo>
                    <a:pt x="0" y="410"/>
                    <a:pt x="151" y="5"/>
                    <a:pt x="153" y="0"/>
                  </a:cubicBezTo>
                  <a:lnTo>
                    <a:pt x="166" y="5"/>
                  </a:lnTo>
                  <a:cubicBezTo>
                    <a:pt x="165" y="10"/>
                    <a:pt x="14" y="411"/>
                    <a:pt x="86" y="688"/>
                  </a:cubicBezTo>
                  <a:cubicBezTo>
                    <a:pt x="119" y="818"/>
                    <a:pt x="103" y="926"/>
                    <a:pt x="86" y="1040"/>
                  </a:cubicBezTo>
                  <a:cubicBezTo>
                    <a:pt x="66" y="1181"/>
                    <a:pt x="44" y="1326"/>
                    <a:pt x="111" y="1530"/>
                  </a:cubicBezTo>
                  <a:lnTo>
                    <a:pt x="97" y="1535"/>
                  </a:lnTo>
                </a:path>
              </a:pathLst>
            </a:custGeom>
            <a:solidFill>
              <a:srgbClr val="DBD9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51" name="Freeform 190">
              <a:extLst>
                <a:ext uri="{FF2B5EF4-FFF2-40B4-BE49-F238E27FC236}">
                  <a16:creationId xmlns:a16="http://schemas.microsoft.com/office/drawing/2014/main" id="{83192620-1319-6E35-597A-6D8822FD98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62264" y="10708622"/>
              <a:ext cx="856915" cy="1263400"/>
            </a:xfrm>
            <a:custGeom>
              <a:avLst/>
              <a:gdLst>
                <a:gd name="T0" fmla="*/ 247289 w 686"/>
                <a:gd name="T1" fmla="*/ 364765 h 1013"/>
                <a:gd name="T2" fmla="*/ 193138 w 686"/>
                <a:gd name="T3" fmla="*/ 364765 h 1013"/>
                <a:gd name="T4" fmla="*/ 192055 w 686"/>
                <a:gd name="T5" fmla="*/ 345301 h 1013"/>
                <a:gd name="T6" fmla="*/ 168229 w 686"/>
                <a:gd name="T7" fmla="*/ 364765 h 1013"/>
                <a:gd name="T8" fmla="*/ 0 w 686"/>
                <a:gd name="T9" fmla="*/ 364765 h 1013"/>
                <a:gd name="T10" fmla="*/ 4332 w 686"/>
                <a:gd name="T11" fmla="*/ 348545 h 1013"/>
                <a:gd name="T12" fmla="*/ 4332 w 686"/>
                <a:gd name="T13" fmla="*/ 348545 h 1013"/>
                <a:gd name="T14" fmla="*/ 76894 w 686"/>
                <a:gd name="T15" fmla="*/ 284387 h 1013"/>
                <a:gd name="T16" fmla="*/ 108663 w 686"/>
                <a:gd name="T17" fmla="*/ 279701 h 1013"/>
                <a:gd name="T18" fmla="*/ 108663 w 686"/>
                <a:gd name="T19" fmla="*/ 0 h 1013"/>
                <a:gd name="T20" fmla="*/ 119854 w 686"/>
                <a:gd name="T21" fmla="*/ 0 h 1013"/>
                <a:gd name="T22" fmla="*/ 119854 w 686"/>
                <a:gd name="T23" fmla="*/ 0 h 1013"/>
                <a:gd name="T24" fmla="*/ 166424 w 686"/>
                <a:gd name="T25" fmla="*/ 27033 h 1013"/>
                <a:gd name="T26" fmla="*/ 166424 w 686"/>
                <a:gd name="T27" fmla="*/ 27033 h 1013"/>
                <a:gd name="T28" fmla="*/ 180142 w 686"/>
                <a:gd name="T29" fmla="*/ 34242 h 1013"/>
                <a:gd name="T30" fmla="*/ 180142 w 686"/>
                <a:gd name="T31" fmla="*/ 34242 h 1013"/>
                <a:gd name="T32" fmla="*/ 198553 w 686"/>
                <a:gd name="T33" fmla="*/ 25231 h 1013"/>
                <a:gd name="T34" fmla="*/ 198553 w 686"/>
                <a:gd name="T35" fmla="*/ 25231 h 1013"/>
                <a:gd name="T36" fmla="*/ 244401 w 686"/>
                <a:gd name="T37" fmla="*/ 0 h 1013"/>
                <a:gd name="T38" fmla="*/ 247289 w 686"/>
                <a:gd name="T39" fmla="*/ 0 h 1013"/>
                <a:gd name="T40" fmla="*/ 247289 w 686"/>
                <a:gd name="T41" fmla="*/ 364765 h 101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686" h="1013">
                  <a:moveTo>
                    <a:pt x="685" y="1012"/>
                  </a:moveTo>
                  <a:lnTo>
                    <a:pt x="535" y="1012"/>
                  </a:lnTo>
                  <a:lnTo>
                    <a:pt x="532" y="958"/>
                  </a:lnTo>
                  <a:lnTo>
                    <a:pt x="466" y="1012"/>
                  </a:lnTo>
                  <a:lnTo>
                    <a:pt x="0" y="1012"/>
                  </a:lnTo>
                  <a:lnTo>
                    <a:pt x="12" y="967"/>
                  </a:lnTo>
                  <a:cubicBezTo>
                    <a:pt x="38" y="873"/>
                    <a:pt x="116" y="803"/>
                    <a:pt x="213" y="789"/>
                  </a:cubicBezTo>
                  <a:lnTo>
                    <a:pt x="301" y="776"/>
                  </a:lnTo>
                  <a:lnTo>
                    <a:pt x="301" y="0"/>
                  </a:lnTo>
                  <a:lnTo>
                    <a:pt x="332" y="0"/>
                  </a:lnTo>
                  <a:cubicBezTo>
                    <a:pt x="385" y="0"/>
                    <a:pt x="433" y="30"/>
                    <a:pt x="461" y="75"/>
                  </a:cubicBezTo>
                  <a:cubicBezTo>
                    <a:pt x="468" y="86"/>
                    <a:pt x="480" y="94"/>
                    <a:pt x="499" y="95"/>
                  </a:cubicBezTo>
                  <a:cubicBezTo>
                    <a:pt x="524" y="96"/>
                    <a:pt x="539" y="85"/>
                    <a:pt x="550" y="70"/>
                  </a:cubicBezTo>
                  <a:cubicBezTo>
                    <a:pt x="579" y="28"/>
                    <a:pt x="625" y="0"/>
                    <a:pt x="677" y="0"/>
                  </a:cubicBezTo>
                  <a:lnTo>
                    <a:pt x="685" y="0"/>
                  </a:lnTo>
                  <a:lnTo>
                    <a:pt x="685" y="1012"/>
                  </a:lnTo>
                </a:path>
              </a:pathLst>
            </a:custGeom>
            <a:solidFill>
              <a:srgbClr val="3551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52" name="Freeform 191">
              <a:extLst>
                <a:ext uri="{FF2B5EF4-FFF2-40B4-BE49-F238E27FC236}">
                  <a16:creationId xmlns:a16="http://schemas.microsoft.com/office/drawing/2014/main" id="{A8D793BA-70CD-C384-E6A9-75107A3C08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07068" y="10758062"/>
              <a:ext cx="560291" cy="1213962"/>
            </a:xfrm>
            <a:custGeom>
              <a:avLst/>
              <a:gdLst>
                <a:gd name="T0" fmla="*/ 161565 w 450"/>
                <a:gd name="T1" fmla="*/ 350478 h 974"/>
                <a:gd name="T2" fmla="*/ 0 w 450"/>
                <a:gd name="T3" fmla="*/ 350478 h 974"/>
                <a:gd name="T4" fmla="*/ 0 w 450"/>
                <a:gd name="T5" fmla="*/ 0 h 974"/>
                <a:gd name="T6" fmla="*/ 138176 w 450"/>
                <a:gd name="T7" fmla="*/ 0 h 974"/>
                <a:gd name="T8" fmla="*/ 138176 w 450"/>
                <a:gd name="T9" fmla="*/ 256105 h 974"/>
                <a:gd name="T10" fmla="*/ 138176 w 450"/>
                <a:gd name="T11" fmla="*/ 256105 h 974"/>
                <a:gd name="T12" fmla="*/ 161565 w 450"/>
                <a:gd name="T13" fmla="*/ 305092 h 974"/>
                <a:gd name="T14" fmla="*/ 161565 w 450"/>
                <a:gd name="T15" fmla="*/ 350478 h 97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50" h="974">
                  <a:moveTo>
                    <a:pt x="449" y="973"/>
                  </a:moveTo>
                  <a:lnTo>
                    <a:pt x="0" y="973"/>
                  </a:lnTo>
                  <a:lnTo>
                    <a:pt x="0" y="0"/>
                  </a:lnTo>
                  <a:lnTo>
                    <a:pt x="384" y="0"/>
                  </a:lnTo>
                  <a:lnTo>
                    <a:pt x="384" y="711"/>
                  </a:lnTo>
                  <a:cubicBezTo>
                    <a:pt x="425" y="744"/>
                    <a:pt x="449" y="794"/>
                    <a:pt x="449" y="847"/>
                  </a:cubicBezTo>
                  <a:lnTo>
                    <a:pt x="449" y="973"/>
                  </a:lnTo>
                </a:path>
              </a:pathLst>
            </a:custGeom>
            <a:solidFill>
              <a:srgbClr val="3551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53" name="Freeform 192">
              <a:extLst>
                <a:ext uri="{FF2B5EF4-FFF2-40B4-BE49-F238E27FC236}">
                  <a16:creationId xmlns:a16="http://schemas.microsoft.com/office/drawing/2014/main" id="{6261F279-9288-AB80-7229-CDEF206BAA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98197" y="7264485"/>
              <a:ext cx="335078" cy="1873127"/>
            </a:xfrm>
            <a:custGeom>
              <a:avLst/>
              <a:gdLst>
                <a:gd name="T0" fmla="*/ 58103 w 270"/>
                <a:gd name="T1" fmla="*/ 359811 h 1503"/>
                <a:gd name="T2" fmla="*/ 96479 w 270"/>
                <a:gd name="T3" fmla="*/ 50424 h 1503"/>
                <a:gd name="T4" fmla="*/ 43756 w 270"/>
                <a:gd name="T5" fmla="*/ 0 h 1503"/>
                <a:gd name="T6" fmla="*/ 17216 w 270"/>
                <a:gd name="T7" fmla="*/ 0 h 1503"/>
                <a:gd name="T8" fmla="*/ 17216 w 270"/>
                <a:gd name="T9" fmla="*/ 0 h 1503"/>
                <a:gd name="T10" fmla="*/ 43039 w 270"/>
                <a:gd name="T11" fmla="*/ 104090 h 1503"/>
                <a:gd name="T12" fmla="*/ 21878 w 270"/>
                <a:gd name="T13" fmla="*/ 270489 h 1503"/>
                <a:gd name="T14" fmla="*/ 21878 w 270"/>
                <a:gd name="T15" fmla="*/ 270489 h 1503"/>
                <a:gd name="T16" fmla="*/ 31921 w 270"/>
                <a:gd name="T17" fmla="*/ 455977 h 1503"/>
                <a:gd name="T18" fmla="*/ 31921 w 270"/>
                <a:gd name="T19" fmla="*/ 455977 h 1503"/>
                <a:gd name="T20" fmla="*/ 0 w 270"/>
                <a:gd name="T21" fmla="*/ 540978 h 1503"/>
                <a:gd name="T22" fmla="*/ 96479 w 270"/>
                <a:gd name="T23" fmla="*/ 522969 h 1503"/>
                <a:gd name="T24" fmla="*/ 58103 w 270"/>
                <a:gd name="T25" fmla="*/ 359811 h 150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70" h="1503">
                  <a:moveTo>
                    <a:pt x="162" y="999"/>
                  </a:moveTo>
                  <a:lnTo>
                    <a:pt x="269" y="140"/>
                  </a:lnTo>
                  <a:lnTo>
                    <a:pt x="122" y="0"/>
                  </a:lnTo>
                  <a:lnTo>
                    <a:pt x="48" y="0"/>
                  </a:lnTo>
                  <a:cubicBezTo>
                    <a:pt x="107" y="85"/>
                    <a:pt x="134" y="187"/>
                    <a:pt x="120" y="289"/>
                  </a:cubicBezTo>
                  <a:lnTo>
                    <a:pt x="61" y="751"/>
                  </a:lnTo>
                  <a:cubicBezTo>
                    <a:pt x="39" y="923"/>
                    <a:pt x="48" y="1097"/>
                    <a:pt x="89" y="1266"/>
                  </a:cubicBezTo>
                  <a:cubicBezTo>
                    <a:pt x="111" y="1357"/>
                    <a:pt x="74" y="1447"/>
                    <a:pt x="0" y="1502"/>
                  </a:cubicBezTo>
                  <a:lnTo>
                    <a:pt x="269" y="1452"/>
                  </a:lnTo>
                  <a:lnTo>
                    <a:pt x="162" y="999"/>
                  </a:lnTo>
                </a:path>
              </a:pathLst>
            </a:custGeom>
            <a:solidFill>
              <a:srgbClr val="DBD9D8">
                <a:alpha val="5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54" name="Freeform 193">
              <a:extLst>
                <a:ext uri="{FF2B5EF4-FFF2-40B4-BE49-F238E27FC236}">
                  <a16:creationId xmlns:a16="http://schemas.microsoft.com/office/drawing/2014/main" id="{81B726CD-AF75-F2FD-7505-88BDFC55AE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62264" y="10708622"/>
              <a:ext cx="856915" cy="1263400"/>
            </a:xfrm>
            <a:custGeom>
              <a:avLst/>
              <a:gdLst>
                <a:gd name="T0" fmla="*/ 244401 w 686"/>
                <a:gd name="T1" fmla="*/ 0 h 1013"/>
                <a:gd name="T2" fmla="*/ 244401 w 686"/>
                <a:gd name="T3" fmla="*/ 0 h 1013"/>
                <a:gd name="T4" fmla="*/ 198553 w 686"/>
                <a:gd name="T5" fmla="*/ 25231 h 1013"/>
                <a:gd name="T6" fmla="*/ 198553 w 686"/>
                <a:gd name="T7" fmla="*/ 25231 h 1013"/>
                <a:gd name="T8" fmla="*/ 189528 w 686"/>
                <a:gd name="T9" fmla="*/ 32440 h 1013"/>
                <a:gd name="T10" fmla="*/ 189528 w 686"/>
                <a:gd name="T11" fmla="*/ 32440 h 1013"/>
                <a:gd name="T12" fmla="*/ 194582 w 686"/>
                <a:gd name="T13" fmla="*/ 238250 h 1013"/>
                <a:gd name="T14" fmla="*/ 194582 w 686"/>
                <a:gd name="T15" fmla="*/ 238250 h 1013"/>
                <a:gd name="T16" fmla="*/ 211549 w 686"/>
                <a:gd name="T17" fmla="*/ 304211 h 1013"/>
                <a:gd name="T18" fmla="*/ 211549 w 686"/>
                <a:gd name="T19" fmla="*/ 304211 h 1013"/>
                <a:gd name="T20" fmla="*/ 183752 w 686"/>
                <a:gd name="T21" fmla="*/ 332685 h 1013"/>
                <a:gd name="T22" fmla="*/ 111190 w 686"/>
                <a:gd name="T23" fmla="*/ 332685 h 1013"/>
                <a:gd name="T24" fmla="*/ 111190 w 686"/>
                <a:gd name="T25" fmla="*/ 332685 h 1013"/>
                <a:gd name="T26" fmla="*/ 105053 w 686"/>
                <a:gd name="T27" fmla="*/ 338813 h 1013"/>
                <a:gd name="T28" fmla="*/ 105053 w 686"/>
                <a:gd name="T29" fmla="*/ 338813 h 1013"/>
                <a:gd name="T30" fmla="*/ 98555 w 686"/>
                <a:gd name="T31" fmla="*/ 345301 h 1013"/>
                <a:gd name="T32" fmla="*/ 5415 w 686"/>
                <a:gd name="T33" fmla="*/ 345301 h 1013"/>
                <a:gd name="T34" fmla="*/ 5415 w 686"/>
                <a:gd name="T35" fmla="*/ 345301 h 1013"/>
                <a:gd name="T36" fmla="*/ 4332 w 686"/>
                <a:gd name="T37" fmla="*/ 348545 h 1013"/>
                <a:gd name="T38" fmla="*/ 0 w 686"/>
                <a:gd name="T39" fmla="*/ 364765 h 1013"/>
                <a:gd name="T40" fmla="*/ 168229 w 686"/>
                <a:gd name="T41" fmla="*/ 364765 h 1013"/>
                <a:gd name="T42" fmla="*/ 192055 w 686"/>
                <a:gd name="T43" fmla="*/ 345301 h 1013"/>
                <a:gd name="T44" fmla="*/ 193138 w 686"/>
                <a:gd name="T45" fmla="*/ 364765 h 1013"/>
                <a:gd name="T46" fmla="*/ 247289 w 686"/>
                <a:gd name="T47" fmla="*/ 364765 h 1013"/>
                <a:gd name="T48" fmla="*/ 247289 w 686"/>
                <a:gd name="T49" fmla="*/ 0 h 1013"/>
                <a:gd name="T50" fmla="*/ 244401 w 686"/>
                <a:gd name="T51" fmla="*/ 0 h 101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686" h="1013">
                  <a:moveTo>
                    <a:pt x="677" y="0"/>
                  </a:moveTo>
                  <a:lnTo>
                    <a:pt x="677" y="0"/>
                  </a:lnTo>
                  <a:cubicBezTo>
                    <a:pt x="625" y="0"/>
                    <a:pt x="579" y="28"/>
                    <a:pt x="550" y="70"/>
                  </a:cubicBezTo>
                  <a:cubicBezTo>
                    <a:pt x="544" y="79"/>
                    <a:pt x="536" y="86"/>
                    <a:pt x="525" y="90"/>
                  </a:cubicBezTo>
                  <a:cubicBezTo>
                    <a:pt x="516" y="247"/>
                    <a:pt x="498" y="626"/>
                    <a:pt x="539" y="661"/>
                  </a:cubicBezTo>
                  <a:cubicBezTo>
                    <a:pt x="576" y="693"/>
                    <a:pt x="585" y="770"/>
                    <a:pt x="586" y="844"/>
                  </a:cubicBezTo>
                  <a:cubicBezTo>
                    <a:pt x="587" y="887"/>
                    <a:pt x="552" y="923"/>
                    <a:pt x="509" y="923"/>
                  </a:cubicBezTo>
                  <a:lnTo>
                    <a:pt x="308" y="923"/>
                  </a:lnTo>
                  <a:cubicBezTo>
                    <a:pt x="299" y="923"/>
                    <a:pt x="291" y="930"/>
                    <a:pt x="291" y="940"/>
                  </a:cubicBezTo>
                  <a:cubicBezTo>
                    <a:pt x="291" y="950"/>
                    <a:pt x="283" y="958"/>
                    <a:pt x="273" y="958"/>
                  </a:cubicBezTo>
                  <a:lnTo>
                    <a:pt x="15" y="958"/>
                  </a:lnTo>
                  <a:cubicBezTo>
                    <a:pt x="14" y="961"/>
                    <a:pt x="13" y="964"/>
                    <a:pt x="12" y="967"/>
                  </a:cubicBezTo>
                  <a:lnTo>
                    <a:pt x="0" y="1012"/>
                  </a:lnTo>
                  <a:lnTo>
                    <a:pt x="466" y="1012"/>
                  </a:lnTo>
                  <a:lnTo>
                    <a:pt x="532" y="958"/>
                  </a:lnTo>
                  <a:lnTo>
                    <a:pt x="535" y="1012"/>
                  </a:lnTo>
                  <a:lnTo>
                    <a:pt x="685" y="1012"/>
                  </a:lnTo>
                  <a:lnTo>
                    <a:pt x="685" y="0"/>
                  </a:lnTo>
                  <a:lnTo>
                    <a:pt x="677" y="0"/>
                  </a:lnTo>
                </a:path>
              </a:pathLst>
            </a:custGeom>
            <a:solidFill>
              <a:srgbClr val="23336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55" name="Freeform 194">
              <a:extLst>
                <a:ext uri="{FF2B5EF4-FFF2-40B4-BE49-F238E27FC236}">
                  <a16:creationId xmlns:a16="http://schemas.microsoft.com/office/drawing/2014/main" id="{17665B44-CC18-D887-265E-8C6E9C7FC6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37777" y="10758062"/>
              <a:ext cx="335074" cy="1213962"/>
            </a:xfrm>
            <a:custGeom>
              <a:avLst/>
              <a:gdLst>
                <a:gd name="T0" fmla="*/ 96476 w 268"/>
                <a:gd name="T1" fmla="*/ 305092 h 974"/>
                <a:gd name="T2" fmla="*/ 96476 w 268"/>
                <a:gd name="T3" fmla="*/ 305092 h 974"/>
                <a:gd name="T4" fmla="*/ 72989 w 268"/>
                <a:gd name="T5" fmla="*/ 256105 h 974"/>
                <a:gd name="T6" fmla="*/ 72989 w 268"/>
                <a:gd name="T7" fmla="*/ 0 h 974"/>
                <a:gd name="T8" fmla="*/ 22764 w 268"/>
                <a:gd name="T9" fmla="*/ 0 h 974"/>
                <a:gd name="T10" fmla="*/ 22764 w 268"/>
                <a:gd name="T11" fmla="*/ 0 h 974"/>
                <a:gd name="T12" fmla="*/ 29629 w 268"/>
                <a:gd name="T13" fmla="*/ 172537 h 974"/>
                <a:gd name="T14" fmla="*/ 29629 w 268"/>
                <a:gd name="T15" fmla="*/ 172537 h 974"/>
                <a:gd name="T16" fmla="*/ 15176 w 268"/>
                <a:gd name="T17" fmla="*/ 258986 h 974"/>
                <a:gd name="T18" fmla="*/ 15176 w 268"/>
                <a:gd name="T19" fmla="*/ 258986 h 974"/>
                <a:gd name="T20" fmla="*/ 54561 w 268"/>
                <a:gd name="T21" fmla="*/ 350478 h 974"/>
                <a:gd name="T22" fmla="*/ 96476 w 268"/>
                <a:gd name="T23" fmla="*/ 350478 h 974"/>
                <a:gd name="T24" fmla="*/ 96476 w 268"/>
                <a:gd name="T25" fmla="*/ 305092 h 97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68" h="974">
                  <a:moveTo>
                    <a:pt x="267" y="847"/>
                  </a:moveTo>
                  <a:lnTo>
                    <a:pt x="267" y="847"/>
                  </a:lnTo>
                  <a:cubicBezTo>
                    <a:pt x="267" y="794"/>
                    <a:pt x="243" y="744"/>
                    <a:pt x="202" y="711"/>
                  </a:cubicBezTo>
                  <a:lnTo>
                    <a:pt x="202" y="0"/>
                  </a:lnTo>
                  <a:lnTo>
                    <a:pt x="63" y="0"/>
                  </a:lnTo>
                  <a:cubicBezTo>
                    <a:pt x="87" y="112"/>
                    <a:pt x="135" y="380"/>
                    <a:pt x="82" y="479"/>
                  </a:cubicBezTo>
                  <a:cubicBezTo>
                    <a:pt x="0" y="633"/>
                    <a:pt x="42" y="719"/>
                    <a:pt x="42" y="719"/>
                  </a:cubicBezTo>
                  <a:cubicBezTo>
                    <a:pt x="42" y="719"/>
                    <a:pt x="223" y="680"/>
                    <a:pt x="151" y="973"/>
                  </a:cubicBezTo>
                  <a:lnTo>
                    <a:pt x="267" y="973"/>
                  </a:lnTo>
                  <a:lnTo>
                    <a:pt x="267" y="847"/>
                  </a:lnTo>
                </a:path>
              </a:pathLst>
            </a:custGeom>
            <a:solidFill>
              <a:srgbClr val="23336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56" name="Freeform 195">
              <a:extLst>
                <a:ext uri="{FF2B5EF4-FFF2-40B4-BE49-F238E27FC236}">
                  <a16:creationId xmlns:a16="http://schemas.microsoft.com/office/drawing/2014/main" id="{97215923-FB00-B758-F559-A6AA81B15B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04817" y="8148863"/>
              <a:ext cx="324088" cy="170286"/>
            </a:xfrm>
            <a:custGeom>
              <a:avLst/>
              <a:gdLst>
                <a:gd name="T0" fmla="*/ 63762 w 260"/>
                <a:gd name="T1" fmla="*/ 10698 h 138"/>
                <a:gd name="T2" fmla="*/ 44670 w 260"/>
                <a:gd name="T3" fmla="*/ 12125 h 138"/>
                <a:gd name="T4" fmla="*/ 43589 w 260"/>
                <a:gd name="T5" fmla="*/ 9985 h 138"/>
                <a:gd name="T6" fmla="*/ 43589 w 260"/>
                <a:gd name="T7" fmla="*/ 9985 h 138"/>
                <a:gd name="T8" fmla="*/ 22335 w 260"/>
                <a:gd name="T9" fmla="*/ 2140 h 138"/>
                <a:gd name="T10" fmla="*/ 0 w 260"/>
                <a:gd name="T11" fmla="*/ 8559 h 138"/>
                <a:gd name="T12" fmla="*/ 10447 w 260"/>
                <a:gd name="T13" fmla="*/ 48855 h 138"/>
                <a:gd name="T14" fmla="*/ 93302 w 260"/>
                <a:gd name="T15" fmla="*/ 48855 h 138"/>
                <a:gd name="T16" fmla="*/ 93302 w 260"/>
                <a:gd name="T17" fmla="*/ 38514 h 138"/>
                <a:gd name="T18" fmla="*/ 93302 w 260"/>
                <a:gd name="T19" fmla="*/ 38514 h 138"/>
                <a:gd name="T20" fmla="*/ 63762 w 260"/>
                <a:gd name="T21" fmla="*/ 10698 h 13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60" h="138">
                  <a:moveTo>
                    <a:pt x="177" y="30"/>
                  </a:moveTo>
                  <a:lnTo>
                    <a:pt x="124" y="34"/>
                  </a:lnTo>
                  <a:lnTo>
                    <a:pt x="121" y="28"/>
                  </a:lnTo>
                  <a:cubicBezTo>
                    <a:pt x="107" y="9"/>
                    <a:pt x="84" y="0"/>
                    <a:pt x="62" y="6"/>
                  </a:cubicBezTo>
                  <a:lnTo>
                    <a:pt x="0" y="24"/>
                  </a:lnTo>
                  <a:lnTo>
                    <a:pt x="29" y="137"/>
                  </a:lnTo>
                  <a:lnTo>
                    <a:pt x="259" y="137"/>
                  </a:lnTo>
                  <a:lnTo>
                    <a:pt x="259" y="108"/>
                  </a:lnTo>
                  <a:cubicBezTo>
                    <a:pt x="259" y="63"/>
                    <a:pt x="222" y="27"/>
                    <a:pt x="177" y="30"/>
                  </a:cubicBezTo>
                </a:path>
              </a:pathLst>
            </a:custGeom>
            <a:solidFill>
              <a:srgbClr val="37D5C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57" name="Freeform 196">
              <a:extLst>
                <a:ext uri="{FF2B5EF4-FFF2-40B4-BE49-F238E27FC236}">
                  <a16:creationId xmlns:a16="http://schemas.microsoft.com/office/drawing/2014/main" id="{91E6078F-5539-1F8D-FEC5-0623789D66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66364" y="8181822"/>
              <a:ext cx="76903" cy="142819"/>
            </a:xfrm>
            <a:custGeom>
              <a:avLst/>
              <a:gdLst>
                <a:gd name="T0" fmla="*/ 0 w 63"/>
                <a:gd name="T1" fmla="*/ 3621 h 114"/>
                <a:gd name="T2" fmla="*/ 9525 w 63"/>
                <a:gd name="T3" fmla="*/ 40913 h 114"/>
                <a:gd name="T4" fmla="*/ 21872 w 63"/>
                <a:gd name="T5" fmla="*/ 40913 h 114"/>
                <a:gd name="T6" fmla="*/ 11642 w 63"/>
                <a:gd name="T7" fmla="*/ 0 h 114"/>
                <a:gd name="T8" fmla="*/ 0 w 63"/>
                <a:gd name="T9" fmla="*/ 3621 h 1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114">
                  <a:moveTo>
                    <a:pt x="0" y="10"/>
                  </a:moveTo>
                  <a:lnTo>
                    <a:pt x="27" y="113"/>
                  </a:lnTo>
                  <a:lnTo>
                    <a:pt x="62" y="113"/>
                  </a:lnTo>
                  <a:lnTo>
                    <a:pt x="33" y="0"/>
                  </a:lnTo>
                  <a:lnTo>
                    <a:pt x="0" y="10"/>
                  </a:lnTo>
                </a:path>
              </a:pathLst>
            </a:custGeom>
            <a:solidFill>
              <a:srgbClr val="0E8F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58" name="Freeform 197">
              <a:extLst>
                <a:ext uri="{FF2B5EF4-FFF2-40B4-BE49-F238E27FC236}">
                  <a16:creationId xmlns:a16="http://schemas.microsoft.com/office/drawing/2014/main" id="{E548BF78-1B26-D7FF-DE5D-32E0869E76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06209" y="7390822"/>
              <a:ext cx="1093115" cy="1246923"/>
            </a:xfrm>
            <a:custGeom>
              <a:avLst/>
              <a:gdLst>
                <a:gd name="T0" fmla="*/ 315551 w 876"/>
                <a:gd name="T1" fmla="*/ 266948 h 1003"/>
                <a:gd name="T2" fmla="*/ 301487 w 876"/>
                <a:gd name="T3" fmla="*/ 214133 h 1003"/>
                <a:gd name="T4" fmla="*/ 124778 w 876"/>
                <a:gd name="T5" fmla="*/ 260122 h 1003"/>
                <a:gd name="T6" fmla="*/ 124778 w 876"/>
                <a:gd name="T7" fmla="*/ 260122 h 1003"/>
                <a:gd name="T8" fmla="*/ 109632 w 876"/>
                <a:gd name="T9" fmla="*/ 256888 h 1003"/>
                <a:gd name="T10" fmla="*/ 109632 w 876"/>
                <a:gd name="T11" fmla="*/ 256888 h 1003"/>
                <a:gd name="T12" fmla="*/ 103140 w 876"/>
                <a:gd name="T13" fmla="*/ 242517 h 1003"/>
                <a:gd name="T14" fmla="*/ 83666 w 876"/>
                <a:gd name="T15" fmla="*/ 0 h 1003"/>
                <a:gd name="T16" fmla="*/ 66717 w 876"/>
                <a:gd name="T17" fmla="*/ 17246 h 1003"/>
                <a:gd name="T18" fmla="*/ 9016 w 876"/>
                <a:gd name="T19" fmla="*/ 213774 h 1003"/>
                <a:gd name="T20" fmla="*/ 9016 w 876"/>
                <a:gd name="T21" fmla="*/ 213774 h 1003"/>
                <a:gd name="T22" fmla="*/ 20917 w 876"/>
                <a:gd name="T23" fmla="*/ 306110 h 1003"/>
                <a:gd name="T24" fmla="*/ 20917 w 876"/>
                <a:gd name="T25" fmla="*/ 306110 h 1003"/>
                <a:gd name="T26" fmla="*/ 315551 w 876"/>
                <a:gd name="T27" fmla="*/ 266948 h 100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76" h="1003">
                  <a:moveTo>
                    <a:pt x="875" y="743"/>
                  </a:moveTo>
                  <a:lnTo>
                    <a:pt x="836" y="596"/>
                  </a:lnTo>
                  <a:lnTo>
                    <a:pt x="346" y="724"/>
                  </a:lnTo>
                  <a:cubicBezTo>
                    <a:pt x="326" y="730"/>
                    <a:pt x="311" y="721"/>
                    <a:pt x="304" y="715"/>
                  </a:cubicBezTo>
                  <a:cubicBezTo>
                    <a:pt x="297" y="709"/>
                    <a:pt x="285" y="696"/>
                    <a:pt x="286" y="675"/>
                  </a:cubicBezTo>
                  <a:lnTo>
                    <a:pt x="232" y="0"/>
                  </a:lnTo>
                  <a:lnTo>
                    <a:pt x="185" y="48"/>
                  </a:lnTo>
                  <a:lnTo>
                    <a:pt x="25" y="595"/>
                  </a:lnTo>
                  <a:cubicBezTo>
                    <a:pt x="0" y="683"/>
                    <a:pt x="12" y="776"/>
                    <a:pt x="58" y="852"/>
                  </a:cubicBezTo>
                  <a:cubicBezTo>
                    <a:pt x="364" y="1002"/>
                    <a:pt x="760" y="807"/>
                    <a:pt x="875" y="7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59" name="Freeform 198">
              <a:extLst>
                <a:ext uri="{FF2B5EF4-FFF2-40B4-BE49-F238E27FC236}">
                  <a16:creationId xmlns:a16="http://schemas.microsoft.com/office/drawing/2014/main" id="{AF4662DC-C512-8678-50AF-2BE59588BB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83111" y="8319149"/>
              <a:ext cx="1060157" cy="329583"/>
            </a:xfrm>
            <a:custGeom>
              <a:avLst/>
              <a:gdLst>
                <a:gd name="T0" fmla="*/ 0 w 850"/>
                <a:gd name="T1" fmla="*/ 39327 h 264"/>
                <a:gd name="T2" fmla="*/ 0 w 850"/>
                <a:gd name="T3" fmla="*/ 39327 h 264"/>
                <a:gd name="T4" fmla="*/ 21267 w 850"/>
                <a:gd name="T5" fmla="*/ 65304 h 264"/>
                <a:gd name="T6" fmla="*/ 21267 w 850"/>
                <a:gd name="T7" fmla="*/ 65304 h 264"/>
                <a:gd name="T8" fmla="*/ 24511 w 850"/>
                <a:gd name="T9" fmla="*/ 67830 h 264"/>
                <a:gd name="T10" fmla="*/ 24511 w 850"/>
                <a:gd name="T11" fmla="*/ 67830 h 264"/>
                <a:gd name="T12" fmla="*/ 99846 w 850"/>
                <a:gd name="T13" fmla="*/ 94889 h 264"/>
                <a:gd name="T14" fmla="*/ 99846 w 850"/>
                <a:gd name="T15" fmla="*/ 94889 h 264"/>
                <a:gd name="T16" fmla="*/ 129403 w 850"/>
                <a:gd name="T17" fmla="*/ 91281 h 264"/>
                <a:gd name="T18" fmla="*/ 306027 w 850"/>
                <a:gd name="T19" fmla="*/ 44739 h 264"/>
                <a:gd name="T20" fmla="*/ 294492 w 850"/>
                <a:gd name="T21" fmla="*/ 0 h 264"/>
                <a:gd name="T22" fmla="*/ 294492 w 850"/>
                <a:gd name="T23" fmla="*/ 0 h 264"/>
                <a:gd name="T24" fmla="*/ 0 w 850"/>
                <a:gd name="T25" fmla="*/ 39327 h 26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850" h="264">
                  <a:moveTo>
                    <a:pt x="0" y="109"/>
                  </a:moveTo>
                  <a:lnTo>
                    <a:pt x="0" y="109"/>
                  </a:lnTo>
                  <a:cubicBezTo>
                    <a:pt x="16" y="135"/>
                    <a:pt x="35" y="160"/>
                    <a:pt x="59" y="181"/>
                  </a:cubicBezTo>
                  <a:cubicBezTo>
                    <a:pt x="62" y="183"/>
                    <a:pt x="64" y="185"/>
                    <a:pt x="68" y="188"/>
                  </a:cubicBezTo>
                  <a:cubicBezTo>
                    <a:pt x="127" y="237"/>
                    <a:pt x="201" y="263"/>
                    <a:pt x="277" y="263"/>
                  </a:cubicBezTo>
                  <a:cubicBezTo>
                    <a:pt x="304" y="263"/>
                    <a:pt x="332" y="259"/>
                    <a:pt x="359" y="253"/>
                  </a:cubicBezTo>
                  <a:lnTo>
                    <a:pt x="849" y="124"/>
                  </a:lnTo>
                  <a:lnTo>
                    <a:pt x="817" y="0"/>
                  </a:lnTo>
                  <a:cubicBezTo>
                    <a:pt x="702" y="64"/>
                    <a:pt x="306" y="259"/>
                    <a:pt x="0" y="109"/>
                  </a:cubicBezTo>
                </a:path>
              </a:pathLst>
            </a:custGeom>
            <a:solidFill>
              <a:srgbClr val="DBD9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60" name="Freeform 199">
              <a:extLst>
                <a:ext uri="{FF2B5EF4-FFF2-40B4-BE49-F238E27FC236}">
                  <a16:creationId xmlns:a16="http://schemas.microsoft.com/office/drawing/2014/main" id="{64C98072-0461-B2F9-D9F4-1C9AC0BA16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34665" y="8154357"/>
              <a:ext cx="230708" cy="208735"/>
            </a:xfrm>
            <a:custGeom>
              <a:avLst/>
              <a:gdLst>
                <a:gd name="T0" fmla="*/ 63071 w 185"/>
                <a:gd name="T1" fmla="*/ 3232 h 168"/>
                <a:gd name="T2" fmla="*/ 63071 w 185"/>
                <a:gd name="T3" fmla="*/ 3232 h 168"/>
                <a:gd name="T4" fmla="*/ 25228 w 185"/>
                <a:gd name="T5" fmla="*/ 9336 h 168"/>
                <a:gd name="T6" fmla="*/ 11533 w 185"/>
                <a:gd name="T7" fmla="*/ 17954 h 168"/>
                <a:gd name="T8" fmla="*/ 11533 w 185"/>
                <a:gd name="T9" fmla="*/ 17954 h 168"/>
                <a:gd name="T10" fmla="*/ 721 w 185"/>
                <a:gd name="T11" fmla="*/ 35190 h 168"/>
                <a:gd name="T12" fmla="*/ 0 w 185"/>
                <a:gd name="T13" fmla="*/ 40217 h 168"/>
                <a:gd name="T14" fmla="*/ 20183 w 185"/>
                <a:gd name="T15" fmla="*/ 35190 h 168"/>
                <a:gd name="T16" fmla="*/ 20183 w 185"/>
                <a:gd name="T17" fmla="*/ 35190 h 168"/>
                <a:gd name="T18" fmla="*/ 34599 w 185"/>
                <a:gd name="T19" fmla="*/ 56734 h 168"/>
                <a:gd name="T20" fmla="*/ 34599 w 185"/>
                <a:gd name="T21" fmla="*/ 56734 h 168"/>
                <a:gd name="T22" fmla="*/ 52259 w 185"/>
                <a:gd name="T23" fmla="*/ 59248 h 168"/>
                <a:gd name="T24" fmla="*/ 66315 w 185"/>
                <a:gd name="T25" fmla="*/ 3950 h 168"/>
                <a:gd name="T26" fmla="*/ 63071 w 185"/>
                <a:gd name="T27" fmla="*/ 3232 h 16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85" h="168">
                  <a:moveTo>
                    <a:pt x="175" y="9"/>
                  </a:moveTo>
                  <a:lnTo>
                    <a:pt x="175" y="9"/>
                  </a:lnTo>
                  <a:cubicBezTo>
                    <a:pt x="139" y="0"/>
                    <a:pt x="101" y="6"/>
                    <a:pt x="70" y="26"/>
                  </a:cubicBezTo>
                  <a:lnTo>
                    <a:pt x="32" y="50"/>
                  </a:lnTo>
                  <a:cubicBezTo>
                    <a:pt x="15" y="61"/>
                    <a:pt x="4" y="78"/>
                    <a:pt x="2" y="98"/>
                  </a:cubicBezTo>
                  <a:lnTo>
                    <a:pt x="0" y="112"/>
                  </a:lnTo>
                  <a:lnTo>
                    <a:pt x="56" y="98"/>
                  </a:lnTo>
                  <a:cubicBezTo>
                    <a:pt x="56" y="98"/>
                    <a:pt x="61" y="142"/>
                    <a:pt x="96" y="158"/>
                  </a:cubicBezTo>
                  <a:cubicBezTo>
                    <a:pt x="113" y="166"/>
                    <a:pt x="130" y="167"/>
                    <a:pt x="145" y="165"/>
                  </a:cubicBezTo>
                  <a:lnTo>
                    <a:pt x="184" y="11"/>
                  </a:lnTo>
                  <a:lnTo>
                    <a:pt x="175" y="9"/>
                  </a:lnTo>
                </a:path>
              </a:pathLst>
            </a:custGeom>
            <a:solidFill>
              <a:srgbClr val="37D5C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61" name="Freeform 200">
              <a:extLst>
                <a:ext uri="{FF2B5EF4-FFF2-40B4-BE49-F238E27FC236}">
                  <a16:creationId xmlns:a16="http://schemas.microsoft.com/office/drawing/2014/main" id="{87E065FF-DAED-0C72-09B8-38FF76BBE0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15933" y="8170835"/>
              <a:ext cx="98874" cy="192258"/>
            </a:xfrm>
            <a:custGeom>
              <a:avLst/>
              <a:gdLst>
                <a:gd name="T0" fmla="*/ 28218 w 80"/>
                <a:gd name="T1" fmla="*/ 3943 h 155"/>
                <a:gd name="T2" fmla="*/ 13930 w 80"/>
                <a:gd name="T3" fmla="*/ 0 h 155"/>
                <a:gd name="T4" fmla="*/ 0 w 80"/>
                <a:gd name="T5" fmla="*/ 55204 h 155"/>
                <a:gd name="T6" fmla="*/ 0 w 80"/>
                <a:gd name="T7" fmla="*/ 55204 h 155"/>
                <a:gd name="T8" fmla="*/ 16431 w 80"/>
                <a:gd name="T9" fmla="*/ 49468 h 155"/>
                <a:gd name="T10" fmla="*/ 28218 w 80"/>
                <a:gd name="T11" fmla="*/ 3943 h 1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0" h="155">
                  <a:moveTo>
                    <a:pt x="79" y="11"/>
                  </a:moveTo>
                  <a:lnTo>
                    <a:pt x="39" y="0"/>
                  </a:lnTo>
                  <a:lnTo>
                    <a:pt x="0" y="154"/>
                  </a:lnTo>
                  <a:cubicBezTo>
                    <a:pt x="26" y="151"/>
                    <a:pt x="46" y="138"/>
                    <a:pt x="46" y="138"/>
                  </a:cubicBezTo>
                  <a:lnTo>
                    <a:pt x="79" y="11"/>
                  </a:lnTo>
                </a:path>
              </a:pathLst>
            </a:custGeom>
            <a:solidFill>
              <a:srgbClr val="0E8F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62" name="Freeform 201">
              <a:extLst>
                <a:ext uri="{FF2B5EF4-FFF2-40B4-BE49-F238E27FC236}">
                  <a16:creationId xmlns:a16="http://schemas.microsoft.com/office/drawing/2014/main" id="{881C5D22-97BC-E52A-BD5F-910D9A4BD7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37906" y="7390822"/>
              <a:ext cx="1142554" cy="1246923"/>
            </a:xfrm>
            <a:custGeom>
              <a:avLst/>
              <a:gdLst>
                <a:gd name="T0" fmla="*/ 206240 w 919"/>
                <a:gd name="T1" fmla="*/ 360002 h 1002"/>
                <a:gd name="T2" fmla="*/ 206240 w 919"/>
                <a:gd name="T3" fmla="*/ 360002 h 1002"/>
                <a:gd name="T4" fmla="*/ 176059 w 919"/>
                <a:gd name="T5" fmla="*/ 356046 h 1002"/>
                <a:gd name="T6" fmla="*/ 0 w 919"/>
                <a:gd name="T7" fmla="*/ 309652 h 1002"/>
                <a:gd name="T8" fmla="*/ 25870 w 919"/>
                <a:gd name="T9" fmla="*/ 212189 h 1002"/>
                <a:gd name="T10" fmla="*/ 201929 w 919"/>
                <a:gd name="T11" fmla="*/ 258583 h 1002"/>
                <a:gd name="T12" fmla="*/ 201929 w 919"/>
                <a:gd name="T13" fmla="*/ 258583 h 1002"/>
                <a:gd name="T14" fmla="*/ 217019 w 919"/>
                <a:gd name="T15" fmla="*/ 255346 h 1002"/>
                <a:gd name="T16" fmla="*/ 217019 w 919"/>
                <a:gd name="T17" fmla="*/ 255346 h 1002"/>
                <a:gd name="T18" fmla="*/ 223487 w 919"/>
                <a:gd name="T19" fmla="*/ 240601 h 1002"/>
                <a:gd name="T20" fmla="*/ 242889 w 919"/>
                <a:gd name="T21" fmla="*/ 0 h 1002"/>
                <a:gd name="T22" fmla="*/ 259776 w 919"/>
                <a:gd name="T23" fmla="*/ 15105 h 1002"/>
                <a:gd name="T24" fmla="*/ 317265 w 919"/>
                <a:gd name="T25" fmla="*/ 211830 h 1002"/>
                <a:gd name="T26" fmla="*/ 317265 w 919"/>
                <a:gd name="T27" fmla="*/ 211830 h 1002"/>
                <a:gd name="T28" fmla="*/ 284209 w 919"/>
                <a:gd name="T29" fmla="*/ 330152 h 1002"/>
                <a:gd name="T30" fmla="*/ 284209 w 919"/>
                <a:gd name="T31" fmla="*/ 330152 h 1002"/>
                <a:gd name="T32" fmla="*/ 281335 w 919"/>
                <a:gd name="T33" fmla="*/ 333029 h 1002"/>
                <a:gd name="T34" fmla="*/ 281335 w 919"/>
                <a:gd name="T35" fmla="*/ 333029 h 1002"/>
                <a:gd name="T36" fmla="*/ 206240 w 919"/>
                <a:gd name="T37" fmla="*/ 360002 h 10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919" h="1002">
                  <a:moveTo>
                    <a:pt x="574" y="1001"/>
                  </a:moveTo>
                  <a:lnTo>
                    <a:pt x="574" y="1001"/>
                  </a:lnTo>
                  <a:cubicBezTo>
                    <a:pt x="546" y="1001"/>
                    <a:pt x="518" y="997"/>
                    <a:pt x="490" y="990"/>
                  </a:cubicBezTo>
                  <a:lnTo>
                    <a:pt x="0" y="861"/>
                  </a:lnTo>
                  <a:lnTo>
                    <a:pt x="72" y="590"/>
                  </a:lnTo>
                  <a:lnTo>
                    <a:pt x="562" y="719"/>
                  </a:lnTo>
                  <a:cubicBezTo>
                    <a:pt x="582" y="724"/>
                    <a:pt x="597" y="715"/>
                    <a:pt x="604" y="710"/>
                  </a:cubicBezTo>
                  <a:cubicBezTo>
                    <a:pt x="611" y="704"/>
                    <a:pt x="623" y="691"/>
                    <a:pt x="622" y="669"/>
                  </a:cubicBezTo>
                  <a:lnTo>
                    <a:pt x="676" y="0"/>
                  </a:lnTo>
                  <a:lnTo>
                    <a:pt x="723" y="42"/>
                  </a:lnTo>
                  <a:lnTo>
                    <a:pt x="883" y="589"/>
                  </a:lnTo>
                  <a:cubicBezTo>
                    <a:pt x="918" y="707"/>
                    <a:pt x="884" y="837"/>
                    <a:pt x="791" y="918"/>
                  </a:cubicBezTo>
                  <a:cubicBezTo>
                    <a:pt x="788" y="921"/>
                    <a:pt x="786" y="923"/>
                    <a:pt x="783" y="926"/>
                  </a:cubicBezTo>
                  <a:cubicBezTo>
                    <a:pt x="723" y="974"/>
                    <a:pt x="649" y="1001"/>
                    <a:pt x="574" y="100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63" name="Freeform 202">
              <a:extLst>
                <a:ext uri="{FF2B5EF4-FFF2-40B4-BE49-F238E27FC236}">
                  <a16:creationId xmlns:a16="http://schemas.microsoft.com/office/drawing/2014/main" id="{64E57359-6681-0721-CD6A-1781DAC65A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3680" y="6275736"/>
              <a:ext cx="933818" cy="1197484"/>
            </a:xfrm>
            <a:custGeom>
              <a:avLst/>
              <a:gdLst>
                <a:gd name="T0" fmla="*/ 269514 w 748"/>
                <a:gd name="T1" fmla="*/ 286593 h 960"/>
                <a:gd name="T2" fmla="*/ 229466 w 748"/>
                <a:gd name="T3" fmla="*/ 310747 h 960"/>
                <a:gd name="T4" fmla="*/ 229466 w 748"/>
                <a:gd name="T5" fmla="*/ 310747 h 960"/>
                <a:gd name="T6" fmla="*/ 42935 w 748"/>
                <a:gd name="T7" fmla="*/ 311828 h 960"/>
                <a:gd name="T8" fmla="*/ 0 w 748"/>
                <a:gd name="T9" fmla="*/ 286593 h 960"/>
                <a:gd name="T10" fmla="*/ 38966 w 748"/>
                <a:gd name="T11" fmla="*/ 237566 h 960"/>
                <a:gd name="T12" fmla="*/ 52315 w 748"/>
                <a:gd name="T13" fmla="*/ 43620 h 960"/>
                <a:gd name="T14" fmla="*/ 52315 w 748"/>
                <a:gd name="T15" fmla="*/ 43620 h 960"/>
                <a:gd name="T16" fmla="*/ 65665 w 748"/>
                <a:gd name="T17" fmla="*/ 14780 h 960"/>
                <a:gd name="T18" fmla="*/ 71798 w 748"/>
                <a:gd name="T19" fmla="*/ 9733 h 960"/>
                <a:gd name="T20" fmla="*/ 71798 w 748"/>
                <a:gd name="T21" fmla="*/ 9733 h 960"/>
                <a:gd name="T22" fmla="*/ 96332 w 748"/>
                <a:gd name="T23" fmla="*/ 0 h 960"/>
                <a:gd name="T24" fmla="*/ 173182 w 748"/>
                <a:gd name="T25" fmla="*/ 0 h 960"/>
                <a:gd name="T26" fmla="*/ 173182 w 748"/>
                <a:gd name="T27" fmla="*/ 0 h 960"/>
                <a:gd name="T28" fmla="*/ 198077 w 748"/>
                <a:gd name="T29" fmla="*/ 9733 h 960"/>
                <a:gd name="T30" fmla="*/ 203849 w 748"/>
                <a:gd name="T31" fmla="*/ 14780 h 960"/>
                <a:gd name="T32" fmla="*/ 203849 w 748"/>
                <a:gd name="T33" fmla="*/ 14780 h 960"/>
                <a:gd name="T34" fmla="*/ 217560 w 748"/>
                <a:gd name="T35" fmla="*/ 43620 h 960"/>
                <a:gd name="T36" fmla="*/ 230188 w 748"/>
                <a:gd name="T37" fmla="*/ 233240 h 960"/>
                <a:gd name="T38" fmla="*/ 269514 w 748"/>
                <a:gd name="T39" fmla="*/ 286593 h 96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748" h="960">
                  <a:moveTo>
                    <a:pt x="747" y="795"/>
                  </a:moveTo>
                  <a:lnTo>
                    <a:pt x="636" y="862"/>
                  </a:lnTo>
                  <a:cubicBezTo>
                    <a:pt x="477" y="958"/>
                    <a:pt x="279" y="959"/>
                    <a:pt x="119" y="865"/>
                  </a:cubicBezTo>
                  <a:lnTo>
                    <a:pt x="0" y="795"/>
                  </a:lnTo>
                  <a:lnTo>
                    <a:pt x="108" y="659"/>
                  </a:lnTo>
                  <a:lnTo>
                    <a:pt x="145" y="121"/>
                  </a:lnTo>
                  <a:cubicBezTo>
                    <a:pt x="147" y="90"/>
                    <a:pt x="161" y="62"/>
                    <a:pt x="182" y="41"/>
                  </a:cubicBezTo>
                  <a:lnTo>
                    <a:pt x="199" y="27"/>
                  </a:lnTo>
                  <a:cubicBezTo>
                    <a:pt x="217" y="9"/>
                    <a:pt x="242" y="0"/>
                    <a:pt x="267" y="0"/>
                  </a:cubicBezTo>
                  <a:lnTo>
                    <a:pt x="480" y="0"/>
                  </a:lnTo>
                  <a:cubicBezTo>
                    <a:pt x="506" y="0"/>
                    <a:pt x="530" y="9"/>
                    <a:pt x="549" y="27"/>
                  </a:cubicBezTo>
                  <a:lnTo>
                    <a:pt x="565" y="41"/>
                  </a:lnTo>
                  <a:cubicBezTo>
                    <a:pt x="587" y="62"/>
                    <a:pt x="601" y="91"/>
                    <a:pt x="603" y="121"/>
                  </a:cubicBezTo>
                  <a:lnTo>
                    <a:pt x="638" y="647"/>
                  </a:lnTo>
                  <a:lnTo>
                    <a:pt x="747" y="79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64" name="Freeform 203">
              <a:extLst>
                <a:ext uri="{FF2B5EF4-FFF2-40B4-BE49-F238E27FC236}">
                  <a16:creationId xmlns:a16="http://schemas.microsoft.com/office/drawing/2014/main" id="{B53269CD-120D-C121-33A8-624E4D220D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10308" y="6660250"/>
              <a:ext cx="49439" cy="98874"/>
            </a:xfrm>
            <a:custGeom>
              <a:avLst/>
              <a:gdLst>
                <a:gd name="T0" fmla="*/ 0 w 38"/>
                <a:gd name="T1" fmla="*/ 28222 h 81"/>
                <a:gd name="T2" fmla="*/ 13912 w 38"/>
                <a:gd name="T3" fmla="*/ 28222 h 81"/>
                <a:gd name="T4" fmla="*/ 13912 w 38"/>
                <a:gd name="T5" fmla="*/ 0 h 81"/>
                <a:gd name="T6" fmla="*/ 0 w 38"/>
                <a:gd name="T7" fmla="*/ 0 h 81"/>
                <a:gd name="T8" fmla="*/ 0 w 38"/>
                <a:gd name="T9" fmla="*/ 28222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8" h="81">
                  <a:moveTo>
                    <a:pt x="0" y="80"/>
                  </a:moveTo>
                  <a:lnTo>
                    <a:pt x="37" y="80"/>
                  </a:lnTo>
                  <a:lnTo>
                    <a:pt x="37" y="0"/>
                  </a:lnTo>
                  <a:lnTo>
                    <a:pt x="0" y="0"/>
                  </a:lnTo>
                  <a:lnTo>
                    <a:pt x="0" y="80"/>
                  </a:lnTo>
                </a:path>
              </a:pathLst>
            </a:custGeom>
            <a:solidFill>
              <a:srgbClr val="0E8F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65" name="Freeform 204">
              <a:extLst>
                <a:ext uri="{FF2B5EF4-FFF2-40B4-BE49-F238E27FC236}">
                  <a16:creationId xmlns:a16="http://schemas.microsoft.com/office/drawing/2014/main" id="{E23F7FB9-DC06-2D46-3FB7-D0CED04034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54252" y="6660250"/>
              <a:ext cx="76903" cy="98874"/>
            </a:xfrm>
            <a:custGeom>
              <a:avLst/>
              <a:gdLst>
                <a:gd name="T0" fmla="*/ 21861 w 61"/>
                <a:gd name="T1" fmla="*/ 0 h 81"/>
                <a:gd name="T2" fmla="*/ 0 w 61"/>
                <a:gd name="T3" fmla="*/ 0 h 81"/>
                <a:gd name="T4" fmla="*/ 0 w 61"/>
                <a:gd name="T5" fmla="*/ 28222 h 81"/>
                <a:gd name="T6" fmla="*/ 21861 w 61"/>
                <a:gd name="T7" fmla="*/ 28222 h 81"/>
                <a:gd name="T8" fmla="*/ 21861 w 61"/>
                <a:gd name="T9" fmla="*/ 0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" h="81">
                  <a:moveTo>
                    <a:pt x="60" y="0"/>
                  </a:moveTo>
                  <a:lnTo>
                    <a:pt x="0" y="0"/>
                  </a:lnTo>
                  <a:lnTo>
                    <a:pt x="0" y="80"/>
                  </a:lnTo>
                  <a:lnTo>
                    <a:pt x="60" y="80"/>
                  </a:lnTo>
                  <a:lnTo>
                    <a:pt x="60" y="0"/>
                  </a:lnTo>
                </a:path>
              </a:pathLst>
            </a:custGeom>
            <a:solidFill>
              <a:srgbClr val="37D5C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66" name="Freeform 205">
              <a:extLst>
                <a:ext uri="{FF2B5EF4-FFF2-40B4-BE49-F238E27FC236}">
                  <a16:creationId xmlns:a16="http://schemas.microsoft.com/office/drawing/2014/main" id="{7ABD872A-CD58-723D-1A2B-9C0465F42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8046" y="6660250"/>
              <a:ext cx="76903" cy="98874"/>
            </a:xfrm>
            <a:custGeom>
              <a:avLst/>
              <a:gdLst>
                <a:gd name="T0" fmla="*/ 0 w 60"/>
                <a:gd name="T1" fmla="*/ 28222 h 81"/>
                <a:gd name="T2" fmla="*/ 21855 w 60"/>
                <a:gd name="T3" fmla="*/ 28222 h 81"/>
                <a:gd name="T4" fmla="*/ 21855 w 60"/>
                <a:gd name="T5" fmla="*/ 0 h 81"/>
                <a:gd name="T6" fmla="*/ 0 w 60"/>
                <a:gd name="T7" fmla="*/ 0 h 81"/>
                <a:gd name="T8" fmla="*/ 0 w 60"/>
                <a:gd name="T9" fmla="*/ 28222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" h="81">
                  <a:moveTo>
                    <a:pt x="0" y="80"/>
                  </a:moveTo>
                  <a:lnTo>
                    <a:pt x="59" y="80"/>
                  </a:lnTo>
                  <a:lnTo>
                    <a:pt x="59" y="0"/>
                  </a:lnTo>
                  <a:lnTo>
                    <a:pt x="0" y="0"/>
                  </a:lnTo>
                  <a:lnTo>
                    <a:pt x="0" y="80"/>
                  </a:lnTo>
                </a:path>
              </a:pathLst>
            </a:custGeom>
            <a:solidFill>
              <a:srgbClr val="37D5C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67" name="Freeform 206">
              <a:extLst>
                <a:ext uri="{FF2B5EF4-FFF2-40B4-BE49-F238E27FC236}">
                  <a16:creationId xmlns:a16="http://schemas.microsoft.com/office/drawing/2014/main" id="{B8B34961-DEA5-503D-C8A6-EAE8CB0A6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99457" y="6660250"/>
              <a:ext cx="49436" cy="98874"/>
            </a:xfrm>
            <a:custGeom>
              <a:avLst/>
              <a:gdLst>
                <a:gd name="T0" fmla="*/ 13921 w 39"/>
                <a:gd name="T1" fmla="*/ 0 h 81"/>
                <a:gd name="T2" fmla="*/ 0 w 39"/>
                <a:gd name="T3" fmla="*/ 0 h 81"/>
                <a:gd name="T4" fmla="*/ 0 w 39"/>
                <a:gd name="T5" fmla="*/ 28222 h 81"/>
                <a:gd name="T6" fmla="*/ 13921 w 39"/>
                <a:gd name="T7" fmla="*/ 28222 h 81"/>
                <a:gd name="T8" fmla="*/ 13921 w 39"/>
                <a:gd name="T9" fmla="*/ 0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" h="81">
                  <a:moveTo>
                    <a:pt x="38" y="0"/>
                  </a:moveTo>
                  <a:lnTo>
                    <a:pt x="0" y="0"/>
                  </a:lnTo>
                  <a:lnTo>
                    <a:pt x="0" y="80"/>
                  </a:lnTo>
                  <a:lnTo>
                    <a:pt x="38" y="80"/>
                  </a:lnTo>
                  <a:lnTo>
                    <a:pt x="38" y="0"/>
                  </a:lnTo>
                </a:path>
              </a:pathLst>
            </a:custGeom>
            <a:solidFill>
              <a:srgbClr val="0E8F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68" name="Freeform 207">
              <a:extLst>
                <a:ext uri="{FF2B5EF4-FFF2-40B4-BE49-F238E27FC236}">
                  <a16:creationId xmlns:a16="http://schemas.microsoft.com/office/drawing/2014/main" id="{71DE57E8-163E-14D5-24B8-CE5EB024F8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65373" y="6775602"/>
              <a:ext cx="444935" cy="274653"/>
            </a:xfrm>
            <a:custGeom>
              <a:avLst/>
              <a:gdLst>
                <a:gd name="T0" fmla="*/ 128225 w 355"/>
                <a:gd name="T1" fmla="*/ 26096 h 219"/>
                <a:gd name="T2" fmla="*/ 128225 w 355"/>
                <a:gd name="T3" fmla="*/ 26096 h 219"/>
                <a:gd name="T4" fmla="*/ 64112 w 355"/>
                <a:gd name="T5" fmla="*/ 79013 h 219"/>
                <a:gd name="T6" fmla="*/ 64112 w 355"/>
                <a:gd name="T7" fmla="*/ 79013 h 219"/>
                <a:gd name="T8" fmla="*/ 0 w 355"/>
                <a:gd name="T9" fmla="*/ 26821 h 219"/>
                <a:gd name="T10" fmla="*/ 0 w 355"/>
                <a:gd name="T11" fmla="*/ 26821 h 219"/>
                <a:gd name="T12" fmla="*/ 25355 w 355"/>
                <a:gd name="T13" fmla="*/ 11961 h 219"/>
                <a:gd name="T14" fmla="*/ 25355 w 355"/>
                <a:gd name="T15" fmla="*/ 11961 h 219"/>
                <a:gd name="T16" fmla="*/ 56144 w 355"/>
                <a:gd name="T17" fmla="*/ 0 h 219"/>
                <a:gd name="T18" fmla="*/ 56144 w 355"/>
                <a:gd name="T19" fmla="*/ 0 h 219"/>
                <a:gd name="T20" fmla="*/ 98523 w 355"/>
                <a:gd name="T21" fmla="*/ 11598 h 219"/>
                <a:gd name="T22" fmla="*/ 98523 w 355"/>
                <a:gd name="T23" fmla="*/ 11598 h 219"/>
                <a:gd name="T24" fmla="*/ 128225 w 355"/>
                <a:gd name="T25" fmla="*/ 26096 h 21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55" h="219">
                  <a:moveTo>
                    <a:pt x="354" y="72"/>
                  </a:moveTo>
                  <a:lnTo>
                    <a:pt x="354" y="72"/>
                  </a:lnTo>
                  <a:cubicBezTo>
                    <a:pt x="354" y="126"/>
                    <a:pt x="268" y="218"/>
                    <a:pt x="177" y="218"/>
                  </a:cubicBezTo>
                  <a:cubicBezTo>
                    <a:pt x="85" y="218"/>
                    <a:pt x="0" y="130"/>
                    <a:pt x="0" y="74"/>
                  </a:cubicBezTo>
                  <a:cubicBezTo>
                    <a:pt x="0" y="44"/>
                    <a:pt x="37" y="45"/>
                    <a:pt x="70" y="33"/>
                  </a:cubicBezTo>
                  <a:cubicBezTo>
                    <a:pt x="94" y="23"/>
                    <a:pt x="116" y="0"/>
                    <a:pt x="155" y="0"/>
                  </a:cubicBezTo>
                  <a:cubicBezTo>
                    <a:pt x="193" y="0"/>
                    <a:pt x="239" y="23"/>
                    <a:pt x="272" y="32"/>
                  </a:cubicBezTo>
                  <a:cubicBezTo>
                    <a:pt x="317" y="44"/>
                    <a:pt x="354" y="40"/>
                    <a:pt x="354" y="72"/>
                  </a:cubicBezTo>
                </a:path>
              </a:pathLst>
            </a:custGeom>
            <a:solidFill>
              <a:srgbClr val="37D5C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69" name="Freeform 208">
              <a:extLst>
                <a:ext uri="{FF2B5EF4-FFF2-40B4-BE49-F238E27FC236}">
                  <a16:creationId xmlns:a16="http://schemas.microsoft.com/office/drawing/2014/main" id="{6F6B290B-0AAF-D2BD-7A08-5B00DC443A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80725" y="6781097"/>
              <a:ext cx="329583" cy="269158"/>
            </a:xfrm>
            <a:custGeom>
              <a:avLst/>
              <a:gdLst>
                <a:gd name="T0" fmla="*/ 94888 w 263"/>
                <a:gd name="T1" fmla="*/ 25688 h 215"/>
                <a:gd name="T2" fmla="*/ 94888 w 263"/>
                <a:gd name="T3" fmla="*/ 25688 h 215"/>
                <a:gd name="T4" fmla="*/ 65190 w 263"/>
                <a:gd name="T5" fmla="*/ 11216 h 215"/>
                <a:gd name="T6" fmla="*/ 65190 w 263"/>
                <a:gd name="T7" fmla="*/ 11216 h 215"/>
                <a:gd name="T8" fmla="*/ 30422 w 263"/>
                <a:gd name="T9" fmla="*/ 0 h 215"/>
                <a:gd name="T10" fmla="*/ 30422 w 263"/>
                <a:gd name="T11" fmla="*/ 0 h 215"/>
                <a:gd name="T12" fmla="*/ 20281 w 263"/>
                <a:gd name="T13" fmla="*/ 29306 h 215"/>
                <a:gd name="T14" fmla="*/ 20281 w 263"/>
                <a:gd name="T15" fmla="*/ 29306 h 215"/>
                <a:gd name="T16" fmla="*/ 40563 w 263"/>
                <a:gd name="T17" fmla="*/ 77426 h 215"/>
                <a:gd name="T18" fmla="*/ 40563 w 263"/>
                <a:gd name="T19" fmla="*/ 77426 h 215"/>
                <a:gd name="T20" fmla="*/ 94888 w 263"/>
                <a:gd name="T21" fmla="*/ 25688 h 21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63" h="215">
                  <a:moveTo>
                    <a:pt x="262" y="71"/>
                  </a:moveTo>
                  <a:lnTo>
                    <a:pt x="262" y="71"/>
                  </a:lnTo>
                  <a:cubicBezTo>
                    <a:pt x="262" y="39"/>
                    <a:pt x="225" y="43"/>
                    <a:pt x="180" y="31"/>
                  </a:cubicBezTo>
                  <a:cubicBezTo>
                    <a:pt x="153" y="24"/>
                    <a:pt x="117" y="7"/>
                    <a:pt x="84" y="0"/>
                  </a:cubicBezTo>
                  <a:cubicBezTo>
                    <a:pt x="84" y="28"/>
                    <a:pt x="80" y="92"/>
                    <a:pt x="56" y="81"/>
                  </a:cubicBezTo>
                  <a:cubicBezTo>
                    <a:pt x="0" y="57"/>
                    <a:pt x="40" y="192"/>
                    <a:pt x="112" y="214"/>
                  </a:cubicBezTo>
                  <a:cubicBezTo>
                    <a:pt x="193" y="199"/>
                    <a:pt x="262" y="120"/>
                    <a:pt x="262" y="71"/>
                  </a:cubicBezTo>
                </a:path>
              </a:pathLst>
            </a:custGeom>
            <a:solidFill>
              <a:srgbClr val="0E8F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70" name="Freeform 209">
              <a:extLst>
                <a:ext uri="{FF2B5EF4-FFF2-40B4-BE49-F238E27FC236}">
                  <a16:creationId xmlns:a16="http://schemas.microsoft.com/office/drawing/2014/main" id="{7E257629-361A-BE42-33F5-8C7543F098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48894" y="6627292"/>
              <a:ext cx="461416" cy="192255"/>
            </a:xfrm>
            <a:custGeom>
              <a:avLst/>
              <a:gdLst>
                <a:gd name="T0" fmla="*/ 132992 w 372"/>
                <a:gd name="T1" fmla="*/ 55200 h 153"/>
                <a:gd name="T2" fmla="*/ 82089 w 372"/>
                <a:gd name="T3" fmla="*/ 55200 h 153"/>
                <a:gd name="T4" fmla="*/ 66317 w 372"/>
                <a:gd name="T5" fmla="*/ 43216 h 153"/>
                <a:gd name="T6" fmla="*/ 49469 w 372"/>
                <a:gd name="T7" fmla="*/ 55200 h 153"/>
                <a:gd name="T8" fmla="*/ 0 w 372"/>
                <a:gd name="T9" fmla="*/ 55200 h 153"/>
                <a:gd name="T10" fmla="*/ 0 w 372"/>
                <a:gd name="T11" fmla="*/ 0 h 153"/>
                <a:gd name="T12" fmla="*/ 132992 w 372"/>
                <a:gd name="T13" fmla="*/ 0 h 153"/>
                <a:gd name="T14" fmla="*/ 132992 w 372"/>
                <a:gd name="T15" fmla="*/ 55200 h 15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72" h="153">
                  <a:moveTo>
                    <a:pt x="371" y="152"/>
                  </a:moveTo>
                  <a:lnTo>
                    <a:pt x="229" y="152"/>
                  </a:lnTo>
                  <a:lnTo>
                    <a:pt x="185" y="119"/>
                  </a:lnTo>
                  <a:lnTo>
                    <a:pt x="138" y="152"/>
                  </a:lnTo>
                  <a:lnTo>
                    <a:pt x="0" y="152"/>
                  </a:lnTo>
                  <a:lnTo>
                    <a:pt x="0" y="0"/>
                  </a:lnTo>
                  <a:lnTo>
                    <a:pt x="371" y="0"/>
                  </a:lnTo>
                  <a:lnTo>
                    <a:pt x="371" y="152"/>
                  </a:lnTo>
                </a:path>
              </a:pathLst>
            </a:custGeom>
            <a:solidFill>
              <a:srgbClr val="DBECF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71" name="Freeform 171">
              <a:extLst>
                <a:ext uri="{FF2B5EF4-FFF2-40B4-BE49-F238E27FC236}">
                  <a16:creationId xmlns:a16="http://schemas.microsoft.com/office/drawing/2014/main" id="{B4C9EDBD-970F-375D-9A98-7C77DDB66A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98331" y="6627292"/>
              <a:ext cx="278918" cy="190999"/>
            </a:xfrm>
            <a:custGeom>
              <a:avLst/>
              <a:gdLst>
                <a:gd name="connsiteX0" fmla="*/ 209072 w 278918"/>
                <a:gd name="connsiteY0" fmla="*/ 0 h 190999"/>
                <a:gd name="connsiteX1" fmla="*/ 278918 w 278918"/>
                <a:gd name="connsiteY1" fmla="*/ 0 h 190999"/>
                <a:gd name="connsiteX2" fmla="*/ 204170 w 278918"/>
                <a:gd name="connsiteY2" fmla="*/ 169637 h 190999"/>
                <a:gd name="connsiteX3" fmla="*/ 178438 w 278918"/>
                <a:gd name="connsiteY3" fmla="*/ 149532 h 190999"/>
                <a:gd name="connsiteX4" fmla="*/ 120846 w 278918"/>
                <a:gd name="connsiteY4" fmla="*/ 190999 h 190999"/>
                <a:gd name="connsiteX5" fmla="*/ 89392 w 278918"/>
                <a:gd name="connsiteY5" fmla="*/ 0 h 190999"/>
                <a:gd name="connsiteX6" fmla="*/ 180026 w 278918"/>
                <a:gd name="connsiteY6" fmla="*/ 0 h 190999"/>
                <a:gd name="connsiteX7" fmla="*/ 91876 w 278918"/>
                <a:gd name="connsiteY7" fmla="*/ 190999 h 190999"/>
                <a:gd name="connsiteX8" fmla="*/ 0 w 278918"/>
                <a:gd name="connsiteY8" fmla="*/ 190999 h 190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918" h="190999">
                  <a:moveTo>
                    <a:pt x="209072" y="0"/>
                  </a:moveTo>
                  <a:lnTo>
                    <a:pt x="278918" y="0"/>
                  </a:lnTo>
                  <a:lnTo>
                    <a:pt x="204170" y="169637"/>
                  </a:lnTo>
                  <a:lnTo>
                    <a:pt x="178438" y="149532"/>
                  </a:lnTo>
                  <a:lnTo>
                    <a:pt x="120846" y="190999"/>
                  </a:lnTo>
                  <a:close/>
                  <a:moveTo>
                    <a:pt x="89392" y="0"/>
                  </a:moveTo>
                  <a:lnTo>
                    <a:pt x="180026" y="0"/>
                  </a:lnTo>
                  <a:lnTo>
                    <a:pt x="91876" y="190999"/>
                  </a:lnTo>
                  <a:lnTo>
                    <a:pt x="0" y="1909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72" name="Freeform 212">
              <a:extLst>
                <a:ext uri="{FF2B5EF4-FFF2-40B4-BE49-F238E27FC236}">
                  <a16:creationId xmlns:a16="http://schemas.microsoft.com/office/drawing/2014/main" id="{0B9AFB97-9371-8DAD-1B8E-B14CCB4A28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26920" y="6605318"/>
              <a:ext cx="499869" cy="225213"/>
            </a:xfrm>
            <a:custGeom>
              <a:avLst/>
              <a:gdLst>
                <a:gd name="T0" fmla="*/ 89567 w 400"/>
                <a:gd name="T1" fmla="*/ 54660 h 181"/>
                <a:gd name="T2" fmla="*/ 133989 w 400"/>
                <a:gd name="T3" fmla="*/ 54660 h 181"/>
                <a:gd name="T4" fmla="*/ 133989 w 400"/>
                <a:gd name="T5" fmla="*/ 10069 h 181"/>
                <a:gd name="T6" fmla="*/ 9751 w 400"/>
                <a:gd name="T7" fmla="*/ 10069 h 181"/>
                <a:gd name="T8" fmla="*/ 9751 w 400"/>
                <a:gd name="T9" fmla="*/ 54660 h 181"/>
                <a:gd name="T10" fmla="*/ 53090 w 400"/>
                <a:gd name="T11" fmla="*/ 54660 h 181"/>
                <a:gd name="T12" fmla="*/ 72232 w 400"/>
                <a:gd name="T13" fmla="*/ 41714 h 181"/>
                <a:gd name="T14" fmla="*/ 89567 w 400"/>
                <a:gd name="T15" fmla="*/ 54660 h 181"/>
                <a:gd name="T16" fmla="*/ 144102 w 400"/>
                <a:gd name="T17" fmla="*/ 64728 h 181"/>
                <a:gd name="T18" fmla="*/ 85955 w 400"/>
                <a:gd name="T19" fmla="*/ 64728 h 181"/>
                <a:gd name="T20" fmla="*/ 71870 w 400"/>
                <a:gd name="T21" fmla="*/ 54300 h 181"/>
                <a:gd name="T22" fmla="*/ 56341 w 400"/>
                <a:gd name="T23" fmla="*/ 64728 h 181"/>
                <a:gd name="T24" fmla="*/ 0 w 400"/>
                <a:gd name="T25" fmla="*/ 64728 h 181"/>
                <a:gd name="T26" fmla="*/ 0 w 400"/>
                <a:gd name="T27" fmla="*/ 0 h 181"/>
                <a:gd name="T28" fmla="*/ 144102 w 400"/>
                <a:gd name="T29" fmla="*/ 0 h 181"/>
                <a:gd name="T30" fmla="*/ 144102 w 400"/>
                <a:gd name="T31" fmla="*/ 64728 h 18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400" h="181">
                  <a:moveTo>
                    <a:pt x="248" y="152"/>
                  </a:moveTo>
                  <a:lnTo>
                    <a:pt x="371" y="152"/>
                  </a:lnTo>
                  <a:lnTo>
                    <a:pt x="371" y="28"/>
                  </a:lnTo>
                  <a:lnTo>
                    <a:pt x="27" y="28"/>
                  </a:lnTo>
                  <a:lnTo>
                    <a:pt x="27" y="152"/>
                  </a:lnTo>
                  <a:lnTo>
                    <a:pt x="147" y="152"/>
                  </a:lnTo>
                  <a:lnTo>
                    <a:pt x="200" y="116"/>
                  </a:lnTo>
                  <a:lnTo>
                    <a:pt x="248" y="152"/>
                  </a:lnTo>
                  <a:close/>
                  <a:moveTo>
                    <a:pt x="399" y="180"/>
                  </a:moveTo>
                  <a:lnTo>
                    <a:pt x="238" y="180"/>
                  </a:lnTo>
                  <a:lnTo>
                    <a:pt x="199" y="151"/>
                  </a:lnTo>
                  <a:lnTo>
                    <a:pt x="156" y="180"/>
                  </a:lnTo>
                  <a:lnTo>
                    <a:pt x="0" y="180"/>
                  </a:lnTo>
                  <a:lnTo>
                    <a:pt x="0" y="0"/>
                  </a:lnTo>
                  <a:lnTo>
                    <a:pt x="399" y="0"/>
                  </a:lnTo>
                  <a:lnTo>
                    <a:pt x="399" y="180"/>
                  </a:lnTo>
                  <a:close/>
                </a:path>
              </a:pathLst>
            </a:custGeom>
            <a:solidFill>
              <a:srgbClr val="00F1D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73" name="Freeform 213">
              <a:extLst>
                <a:ext uri="{FF2B5EF4-FFF2-40B4-BE49-F238E27FC236}">
                  <a16:creationId xmlns:a16="http://schemas.microsoft.com/office/drawing/2014/main" id="{0E7FAF58-6DF5-F69C-C75F-F12B048AEE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47964" y="7495192"/>
              <a:ext cx="494374" cy="642685"/>
            </a:xfrm>
            <a:custGeom>
              <a:avLst/>
              <a:gdLst>
                <a:gd name="T0" fmla="*/ 110485 w 397"/>
                <a:gd name="T1" fmla="*/ 152686 h 517"/>
                <a:gd name="T2" fmla="*/ 110485 w 397"/>
                <a:gd name="T3" fmla="*/ 152686 h 517"/>
                <a:gd name="T4" fmla="*/ 60461 w 397"/>
                <a:gd name="T5" fmla="*/ 54967 h 517"/>
                <a:gd name="T6" fmla="*/ 23393 w 397"/>
                <a:gd name="T7" fmla="*/ 719 h 517"/>
                <a:gd name="T8" fmla="*/ 6118 w 397"/>
                <a:gd name="T9" fmla="*/ 0 h 517"/>
                <a:gd name="T10" fmla="*/ 1080 w 397"/>
                <a:gd name="T11" fmla="*/ 117478 h 517"/>
                <a:gd name="T12" fmla="*/ 0 w 397"/>
                <a:gd name="T13" fmla="*/ 145141 h 517"/>
                <a:gd name="T14" fmla="*/ 0 w 397"/>
                <a:gd name="T15" fmla="*/ 145141 h 517"/>
                <a:gd name="T16" fmla="*/ 87452 w 397"/>
                <a:gd name="T17" fmla="*/ 185379 h 517"/>
                <a:gd name="T18" fmla="*/ 87452 w 397"/>
                <a:gd name="T19" fmla="*/ 185379 h 517"/>
                <a:gd name="T20" fmla="*/ 142515 w 397"/>
                <a:gd name="T21" fmla="*/ 160590 h 517"/>
                <a:gd name="T22" fmla="*/ 142515 w 397"/>
                <a:gd name="T23" fmla="*/ 160590 h 517"/>
                <a:gd name="T24" fmla="*/ 110485 w 397"/>
                <a:gd name="T25" fmla="*/ 152686 h 5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97" h="517">
                  <a:moveTo>
                    <a:pt x="307" y="425"/>
                  </a:moveTo>
                  <a:lnTo>
                    <a:pt x="307" y="425"/>
                  </a:lnTo>
                  <a:cubicBezTo>
                    <a:pt x="201" y="378"/>
                    <a:pt x="174" y="249"/>
                    <a:pt x="168" y="153"/>
                  </a:cubicBezTo>
                  <a:lnTo>
                    <a:pt x="65" y="2"/>
                  </a:lnTo>
                  <a:lnTo>
                    <a:pt x="17" y="0"/>
                  </a:lnTo>
                  <a:lnTo>
                    <a:pt x="3" y="327"/>
                  </a:lnTo>
                  <a:lnTo>
                    <a:pt x="0" y="404"/>
                  </a:lnTo>
                  <a:cubicBezTo>
                    <a:pt x="49" y="475"/>
                    <a:pt x="81" y="516"/>
                    <a:pt x="243" y="516"/>
                  </a:cubicBezTo>
                  <a:cubicBezTo>
                    <a:pt x="302" y="516"/>
                    <a:pt x="355" y="488"/>
                    <a:pt x="396" y="447"/>
                  </a:cubicBezTo>
                  <a:cubicBezTo>
                    <a:pt x="372" y="447"/>
                    <a:pt x="342" y="442"/>
                    <a:pt x="307" y="425"/>
                  </a:cubicBezTo>
                </a:path>
              </a:pathLst>
            </a:custGeom>
            <a:solidFill>
              <a:srgbClr val="DBD9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74" name="Freeform 214">
              <a:extLst>
                <a:ext uri="{FF2B5EF4-FFF2-40B4-BE49-F238E27FC236}">
                  <a16:creationId xmlns:a16="http://schemas.microsoft.com/office/drawing/2014/main" id="{18033F64-9B28-8DA9-3320-DC18788456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56701" y="7297443"/>
              <a:ext cx="565782" cy="752546"/>
            </a:xfrm>
            <a:custGeom>
              <a:avLst/>
              <a:gdLst>
                <a:gd name="T0" fmla="*/ 103726 w 454"/>
                <a:gd name="T1" fmla="*/ 184056 h 605"/>
                <a:gd name="T2" fmla="*/ 163152 w 454"/>
                <a:gd name="T3" fmla="*/ 37746 h 605"/>
                <a:gd name="T4" fmla="*/ 69871 w 454"/>
                <a:gd name="T5" fmla="*/ 0 h 605"/>
                <a:gd name="T6" fmla="*/ 15127 w 454"/>
                <a:gd name="T7" fmla="*/ 134088 h 605"/>
                <a:gd name="T8" fmla="*/ 0 w 454"/>
                <a:gd name="T9" fmla="*/ 111440 h 605"/>
                <a:gd name="T10" fmla="*/ 0 w 454"/>
                <a:gd name="T11" fmla="*/ 111440 h 605"/>
                <a:gd name="T12" fmla="*/ 50062 w 454"/>
                <a:gd name="T13" fmla="*/ 209220 h 605"/>
                <a:gd name="T14" fmla="*/ 50062 w 454"/>
                <a:gd name="T15" fmla="*/ 209220 h 605"/>
                <a:gd name="T16" fmla="*/ 82116 w 454"/>
                <a:gd name="T17" fmla="*/ 217129 h 605"/>
                <a:gd name="T18" fmla="*/ 82116 w 454"/>
                <a:gd name="T19" fmla="*/ 217129 h 605"/>
                <a:gd name="T20" fmla="*/ 103005 w 454"/>
                <a:gd name="T21" fmla="*/ 185853 h 605"/>
                <a:gd name="T22" fmla="*/ 103005 w 454"/>
                <a:gd name="T23" fmla="*/ 185853 h 605"/>
                <a:gd name="T24" fmla="*/ 103726 w 454"/>
                <a:gd name="T25" fmla="*/ 184056 h 60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54" h="605">
                  <a:moveTo>
                    <a:pt x="288" y="512"/>
                  </a:moveTo>
                  <a:lnTo>
                    <a:pt x="453" y="105"/>
                  </a:lnTo>
                  <a:lnTo>
                    <a:pt x="194" y="0"/>
                  </a:lnTo>
                  <a:lnTo>
                    <a:pt x="42" y="373"/>
                  </a:lnTo>
                  <a:lnTo>
                    <a:pt x="0" y="310"/>
                  </a:lnTo>
                  <a:cubicBezTo>
                    <a:pt x="6" y="406"/>
                    <a:pt x="33" y="535"/>
                    <a:pt x="139" y="582"/>
                  </a:cubicBezTo>
                  <a:cubicBezTo>
                    <a:pt x="174" y="599"/>
                    <a:pt x="204" y="604"/>
                    <a:pt x="228" y="604"/>
                  </a:cubicBezTo>
                  <a:cubicBezTo>
                    <a:pt x="253" y="579"/>
                    <a:pt x="272" y="549"/>
                    <a:pt x="286" y="517"/>
                  </a:cubicBezTo>
                  <a:cubicBezTo>
                    <a:pt x="286" y="516"/>
                    <a:pt x="288" y="514"/>
                    <a:pt x="288" y="5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75" name="Freeform 215">
              <a:extLst>
                <a:ext uri="{FF2B5EF4-FFF2-40B4-BE49-F238E27FC236}">
                  <a16:creationId xmlns:a16="http://schemas.microsoft.com/office/drawing/2014/main" id="{F318D779-2BB4-228B-4099-1CB7CDDA89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41611" y="8599292"/>
              <a:ext cx="1181007" cy="3054133"/>
            </a:xfrm>
            <a:custGeom>
              <a:avLst/>
              <a:gdLst>
                <a:gd name="T0" fmla="*/ 303948 w 950"/>
                <a:gd name="T1" fmla="*/ 0 h 2451"/>
                <a:gd name="T2" fmla="*/ 96286 w 950"/>
                <a:gd name="T3" fmla="*/ 720 h 2451"/>
                <a:gd name="T4" fmla="*/ 0 w 950"/>
                <a:gd name="T5" fmla="*/ 882290 h 2451"/>
                <a:gd name="T6" fmla="*/ 107064 w 950"/>
                <a:gd name="T7" fmla="*/ 882290 h 2451"/>
                <a:gd name="T8" fmla="*/ 146585 w 950"/>
                <a:gd name="T9" fmla="*/ 724558 h 2451"/>
                <a:gd name="T10" fmla="*/ 146585 w 950"/>
                <a:gd name="T11" fmla="*/ 724558 h 2451"/>
                <a:gd name="T12" fmla="*/ 164190 w 950"/>
                <a:gd name="T13" fmla="*/ 542698 h 2451"/>
                <a:gd name="T14" fmla="*/ 160597 w 950"/>
                <a:gd name="T15" fmla="*/ 464553 h 2451"/>
                <a:gd name="T16" fmla="*/ 160597 w 950"/>
                <a:gd name="T17" fmla="*/ 464553 h 2451"/>
                <a:gd name="T18" fmla="*/ 207303 w 950"/>
                <a:gd name="T19" fmla="*/ 244880 h 2451"/>
                <a:gd name="T20" fmla="*/ 207303 w 950"/>
                <a:gd name="T21" fmla="*/ 244880 h 2451"/>
                <a:gd name="T22" fmla="*/ 236045 w 950"/>
                <a:gd name="T23" fmla="*/ 459151 h 2451"/>
                <a:gd name="T24" fmla="*/ 222392 w 950"/>
                <a:gd name="T25" fmla="*/ 536216 h 2451"/>
                <a:gd name="T26" fmla="*/ 222392 w 950"/>
                <a:gd name="T27" fmla="*/ 536216 h 2451"/>
                <a:gd name="T28" fmla="*/ 221674 w 950"/>
                <a:gd name="T29" fmla="*/ 718796 h 2451"/>
                <a:gd name="T30" fmla="*/ 230296 w 950"/>
                <a:gd name="T31" fmla="*/ 880489 h 2451"/>
                <a:gd name="T32" fmla="*/ 331972 w 950"/>
                <a:gd name="T33" fmla="*/ 879409 h 2451"/>
                <a:gd name="T34" fmla="*/ 340954 w 950"/>
                <a:gd name="T35" fmla="*/ 460951 h 2451"/>
                <a:gd name="T36" fmla="*/ 303948 w 950"/>
                <a:gd name="T37" fmla="*/ 0 h 245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950" h="2451">
                  <a:moveTo>
                    <a:pt x="846" y="0"/>
                  </a:moveTo>
                  <a:lnTo>
                    <a:pt x="268" y="2"/>
                  </a:lnTo>
                  <a:lnTo>
                    <a:pt x="0" y="2450"/>
                  </a:lnTo>
                  <a:lnTo>
                    <a:pt x="298" y="2450"/>
                  </a:lnTo>
                  <a:lnTo>
                    <a:pt x="408" y="2012"/>
                  </a:lnTo>
                  <a:cubicBezTo>
                    <a:pt x="449" y="1847"/>
                    <a:pt x="466" y="1676"/>
                    <a:pt x="457" y="1507"/>
                  </a:cubicBezTo>
                  <a:lnTo>
                    <a:pt x="447" y="1290"/>
                  </a:lnTo>
                  <a:cubicBezTo>
                    <a:pt x="481" y="1186"/>
                    <a:pt x="545" y="821"/>
                    <a:pt x="577" y="680"/>
                  </a:cubicBezTo>
                  <a:cubicBezTo>
                    <a:pt x="593" y="815"/>
                    <a:pt x="635" y="1173"/>
                    <a:pt x="657" y="1275"/>
                  </a:cubicBezTo>
                  <a:lnTo>
                    <a:pt x="619" y="1489"/>
                  </a:lnTo>
                  <a:cubicBezTo>
                    <a:pt x="593" y="1657"/>
                    <a:pt x="592" y="1828"/>
                    <a:pt x="617" y="1996"/>
                  </a:cubicBezTo>
                  <a:lnTo>
                    <a:pt x="641" y="2445"/>
                  </a:lnTo>
                  <a:lnTo>
                    <a:pt x="924" y="2442"/>
                  </a:lnTo>
                  <a:lnTo>
                    <a:pt x="949" y="1280"/>
                  </a:lnTo>
                  <a:lnTo>
                    <a:pt x="846" y="0"/>
                  </a:lnTo>
                </a:path>
              </a:pathLst>
            </a:custGeom>
            <a:solidFill>
              <a:srgbClr val="3551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76" name="Freeform 176">
              <a:extLst>
                <a:ext uri="{FF2B5EF4-FFF2-40B4-BE49-F238E27FC236}">
                  <a16:creationId xmlns:a16="http://schemas.microsoft.com/office/drawing/2014/main" id="{B62FAA3D-EC7D-E548-C883-238F90D6D3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44855" y="8599292"/>
              <a:ext cx="943566" cy="1273141"/>
            </a:xfrm>
            <a:custGeom>
              <a:avLst/>
              <a:gdLst>
                <a:gd name="connsiteX0" fmla="*/ 850766 w 943566"/>
                <a:gd name="connsiteY0" fmla="*/ 0 h 1273141"/>
                <a:gd name="connsiteX1" fmla="*/ 943566 w 943566"/>
                <a:gd name="connsiteY1" fmla="*/ 1161310 h 1273141"/>
                <a:gd name="connsiteX2" fmla="*/ 800034 w 943566"/>
                <a:gd name="connsiteY2" fmla="*/ 1196237 h 1273141"/>
                <a:gd name="connsiteX3" fmla="*/ 583500 w 943566"/>
                <a:gd name="connsiteY3" fmla="*/ 1247 h 1273141"/>
                <a:gd name="connsiteX4" fmla="*/ 372286 w 943566"/>
                <a:gd name="connsiteY4" fmla="*/ 0 h 1273141"/>
                <a:gd name="connsiteX5" fmla="*/ 356154 w 943566"/>
                <a:gd name="connsiteY5" fmla="*/ 368738 h 1273141"/>
                <a:gd name="connsiteX6" fmla="*/ 312720 w 943566"/>
                <a:gd name="connsiteY6" fmla="*/ 747441 h 1273141"/>
                <a:gd name="connsiteX7" fmla="*/ 212204 w 943566"/>
                <a:gd name="connsiteY7" fmla="*/ 1273141 h 1273141"/>
                <a:gd name="connsiteX8" fmla="*/ 0 w 943566"/>
                <a:gd name="connsiteY8" fmla="*/ 1229540 h 1273141"/>
                <a:gd name="connsiteX9" fmla="*/ 134022 w 943566"/>
                <a:gd name="connsiteY9" fmla="*/ 1246 h 1273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43566" h="1273141">
                  <a:moveTo>
                    <a:pt x="850766" y="0"/>
                  </a:moveTo>
                  <a:lnTo>
                    <a:pt x="943566" y="1161310"/>
                  </a:lnTo>
                  <a:lnTo>
                    <a:pt x="800034" y="1196237"/>
                  </a:lnTo>
                  <a:cubicBezTo>
                    <a:pt x="587212" y="827012"/>
                    <a:pt x="582262" y="172138"/>
                    <a:pt x="583500" y="1247"/>
                  </a:cubicBezTo>
                  <a:close/>
                  <a:moveTo>
                    <a:pt x="372286" y="0"/>
                  </a:moveTo>
                  <a:lnTo>
                    <a:pt x="356154" y="368738"/>
                  </a:lnTo>
                  <a:cubicBezTo>
                    <a:pt x="351190" y="497048"/>
                    <a:pt x="336298" y="621622"/>
                    <a:pt x="312720" y="747441"/>
                  </a:cubicBezTo>
                  <a:lnTo>
                    <a:pt x="212204" y="1273141"/>
                  </a:lnTo>
                  <a:lnTo>
                    <a:pt x="0" y="1229540"/>
                  </a:lnTo>
                  <a:lnTo>
                    <a:pt x="134022" y="1246"/>
                  </a:lnTo>
                  <a:close/>
                </a:path>
              </a:pathLst>
            </a:custGeom>
            <a:solidFill>
              <a:srgbClr val="23336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77" name="Freeform 218">
              <a:extLst>
                <a:ext uri="{FF2B5EF4-FFF2-40B4-BE49-F238E27FC236}">
                  <a16:creationId xmlns:a16="http://schemas.microsoft.com/office/drawing/2014/main" id="{4B55F615-75E4-A374-5D77-1A14123AE1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92041" y="8225765"/>
              <a:ext cx="340569" cy="406485"/>
            </a:xfrm>
            <a:custGeom>
              <a:avLst/>
              <a:gdLst>
                <a:gd name="T0" fmla="*/ 98067 w 275"/>
                <a:gd name="T1" fmla="*/ 12933 h 327"/>
                <a:gd name="T2" fmla="*/ 98067 w 275"/>
                <a:gd name="T3" fmla="*/ 12933 h 327"/>
                <a:gd name="T4" fmla="*/ 7158 w 275"/>
                <a:gd name="T5" fmla="*/ 0 h 327"/>
                <a:gd name="T6" fmla="*/ 7158 w 275"/>
                <a:gd name="T7" fmla="*/ 0 h 327"/>
                <a:gd name="T8" fmla="*/ 0 w 275"/>
                <a:gd name="T9" fmla="*/ 111727 h 327"/>
                <a:gd name="T10" fmla="*/ 0 w 275"/>
                <a:gd name="T11" fmla="*/ 111727 h 327"/>
                <a:gd name="T12" fmla="*/ 98067 w 275"/>
                <a:gd name="T13" fmla="*/ 115679 h 327"/>
                <a:gd name="T14" fmla="*/ 98067 w 275"/>
                <a:gd name="T15" fmla="*/ 115679 h 327"/>
                <a:gd name="T16" fmla="*/ 98067 w 275"/>
                <a:gd name="T17" fmla="*/ 12933 h 32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75" h="327">
                  <a:moveTo>
                    <a:pt x="274" y="36"/>
                  </a:moveTo>
                  <a:lnTo>
                    <a:pt x="274" y="36"/>
                  </a:lnTo>
                  <a:cubicBezTo>
                    <a:pt x="163" y="50"/>
                    <a:pt x="62" y="18"/>
                    <a:pt x="20" y="0"/>
                  </a:cubicBezTo>
                  <a:cubicBezTo>
                    <a:pt x="19" y="119"/>
                    <a:pt x="13" y="229"/>
                    <a:pt x="0" y="311"/>
                  </a:cubicBezTo>
                  <a:cubicBezTo>
                    <a:pt x="85" y="319"/>
                    <a:pt x="182" y="326"/>
                    <a:pt x="274" y="322"/>
                  </a:cubicBezTo>
                  <a:cubicBezTo>
                    <a:pt x="264" y="221"/>
                    <a:pt x="267" y="120"/>
                    <a:pt x="274" y="36"/>
                  </a:cubicBezTo>
                </a:path>
              </a:pathLst>
            </a:custGeom>
            <a:solidFill>
              <a:srgbClr val="EB8F1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78" name="Freeform 219">
              <a:extLst>
                <a:ext uri="{FF2B5EF4-FFF2-40B4-BE49-F238E27FC236}">
                  <a16:creationId xmlns:a16="http://schemas.microsoft.com/office/drawing/2014/main" id="{2605DBA7-6459-48A0-7D09-9CAD5FA016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14012" y="8017030"/>
              <a:ext cx="521841" cy="609730"/>
            </a:xfrm>
            <a:custGeom>
              <a:avLst/>
              <a:gdLst>
                <a:gd name="T0" fmla="*/ 148659 w 420"/>
                <a:gd name="T1" fmla="*/ 52972 h 489"/>
                <a:gd name="T2" fmla="*/ 148659 w 420"/>
                <a:gd name="T3" fmla="*/ 52972 h 489"/>
                <a:gd name="T4" fmla="*/ 148299 w 420"/>
                <a:gd name="T5" fmla="*/ 0 h 489"/>
                <a:gd name="T6" fmla="*/ 148299 w 420"/>
                <a:gd name="T7" fmla="*/ 0 h 489"/>
                <a:gd name="T8" fmla="*/ 0 w 420"/>
                <a:gd name="T9" fmla="*/ 360 h 489"/>
                <a:gd name="T10" fmla="*/ 0 w 420"/>
                <a:gd name="T11" fmla="*/ 360 h 489"/>
                <a:gd name="T12" fmla="*/ 1436 w 420"/>
                <a:gd name="T13" fmla="*/ 59818 h 489"/>
                <a:gd name="T14" fmla="*/ 1436 w 420"/>
                <a:gd name="T15" fmla="*/ 59818 h 489"/>
                <a:gd name="T16" fmla="*/ 92642 w 420"/>
                <a:gd name="T17" fmla="*/ 72791 h 489"/>
                <a:gd name="T18" fmla="*/ 92642 w 420"/>
                <a:gd name="T19" fmla="*/ 72791 h 489"/>
                <a:gd name="T20" fmla="*/ 92642 w 420"/>
                <a:gd name="T21" fmla="*/ 175852 h 489"/>
                <a:gd name="T22" fmla="*/ 92642 w 420"/>
                <a:gd name="T23" fmla="*/ 175852 h 489"/>
                <a:gd name="T24" fmla="*/ 150454 w 420"/>
                <a:gd name="T25" fmla="*/ 167924 h 489"/>
                <a:gd name="T26" fmla="*/ 150454 w 420"/>
                <a:gd name="T27" fmla="*/ 167924 h 489"/>
                <a:gd name="T28" fmla="*/ 148659 w 420"/>
                <a:gd name="T29" fmla="*/ 52972 h 48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20" h="489">
                  <a:moveTo>
                    <a:pt x="414" y="147"/>
                  </a:moveTo>
                  <a:lnTo>
                    <a:pt x="414" y="147"/>
                  </a:lnTo>
                  <a:cubicBezTo>
                    <a:pt x="414" y="103"/>
                    <a:pt x="413" y="54"/>
                    <a:pt x="413" y="0"/>
                  </a:cubicBezTo>
                  <a:cubicBezTo>
                    <a:pt x="330" y="21"/>
                    <a:pt x="187" y="41"/>
                    <a:pt x="0" y="1"/>
                  </a:cubicBezTo>
                  <a:cubicBezTo>
                    <a:pt x="2" y="57"/>
                    <a:pt x="4" y="113"/>
                    <a:pt x="4" y="166"/>
                  </a:cubicBezTo>
                  <a:cubicBezTo>
                    <a:pt x="46" y="184"/>
                    <a:pt x="147" y="216"/>
                    <a:pt x="258" y="202"/>
                  </a:cubicBezTo>
                  <a:cubicBezTo>
                    <a:pt x="251" y="286"/>
                    <a:pt x="248" y="387"/>
                    <a:pt x="258" y="488"/>
                  </a:cubicBezTo>
                  <a:cubicBezTo>
                    <a:pt x="314" y="486"/>
                    <a:pt x="368" y="480"/>
                    <a:pt x="419" y="466"/>
                  </a:cubicBezTo>
                  <a:cubicBezTo>
                    <a:pt x="419" y="466"/>
                    <a:pt x="418" y="382"/>
                    <a:pt x="414" y="147"/>
                  </a:cubicBezTo>
                </a:path>
              </a:pathLst>
            </a:custGeom>
            <a:solidFill>
              <a:srgbClr val="CC790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79" name="Freeform 220">
              <a:extLst>
                <a:ext uri="{FF2B5EF4-FFF2-40B4-BE49-F238E27FC236}">
                  <a16:creationId xmlns:a16="http://schemas.microsoft.com/office/drawing/2014/main" id="{D4311F14-715C-EEE0-1C90-7A0CC70205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26123" y="7258990"/>
              <a:ext cx="604235" cy="807480"/>
            </a:xfrm>
            <a:custGeom>
              <a:avLst/>
              <a:gdLst>
                <a:gd name="T0" fmla="*/ 174266 w 486"/>
                <a:gd name="T1" fmla="*/ 218283 h 650"/>
                <a:gd name="T2" fmla="*/ 174266 w 486"/>
                <a:gd name="T3" fmla="*/ 218283 h 650"/>
                <a:gd name="T4" fmla="*/ 173547 w 486"/>
                <a:gd name="T5" fmla="*/ 169098 h 650"/>
                <a:gd name="T6" fmla="*/ 173547 w 486"/>
                <a:gd name="T7" fmla="*/ 169098 h 650"/>
                <a:gd name="T8" fmla="*/ 130070 w 486"/>
                <a:gd name="T9" fmla="*/ 27644 h 650"/>
                <a:gd name="T10" fmla="*/ 130070 w 486"/>
                <a:gd name="T11" fmla="*/ 27644 h 650"/>
                <a:gd name="T12" fmla="*/ 123962 w 486"/>
                <a:gd name="T13" fmla="*/ 21541 h 650"/>
                <a:gd name="T14" fmla="*/ 106715 w 486"/>
                <a:gd name="T15" fmla="*/ 6821 h 650"/>
                <a:gd name="T16" fmla="*/ 106715 w 486"/>
                <a:gd name="T17" fmla="*/ 6821 h 650"/>
                <a:gd name="T18" fmla="*/ 76892 w 486"/>
                <a:gd name="T19" fmla="*/ 9693 h 650"/>
                <a:gd name="T20" fmla="*/ 5030 w 486"/>
                <a:gd name="T21" fmla="*/ 718 h 650"/>
                <a:gd name="T22" fmla="*/ 5030 w 486"/>
                <a:gd name="T23" fmla="*/ 718 h 650"/>
                <a:gd name="T24" fmla="*/ 0 w 486"/>
                <a:gd name="T25" fmla="*/ 0 h 650"/>
                <a:gd name="T26" fmla="*/ 0 w 486"/>
                <a:gd name="T27" fmla="*/ 0 h 650"/>
                <a:gd name="T28" fmla="*/ 25870 w 486"/>
                <a:gd name="T29" fmla="*/ 218642 h 650"/>
                <a:gd name="T30" fmla="*/ 25870 w 486"/>
                <a:gd name="T31" fmla="*/ 218642 h 650"/>
                <a:gd name="T32" fmla="*/ 174266 w 486"/>
                <a:gd name="T33" fmla="*/ 218283 h 65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86" h="650">
                  <a:moveTo>
                    <a:pt x="485" y="608"/>
                  </a:moveTo>
                  <a:lnTo>
                    <a:pt x="485" y="608"/>
                  </a:lnTo>
                  <a:cubicBezTo>
                    <a:pt x="484" y="565"/>
                    <a:pt x="484" y="520"/>
                    <a:pt x="483" y="471"/>
                  </a:cubicBezTo>
                  <a:cubicBezTo>
                    <a:pt x="481" y="278"/>
                    <a:pt x="370" y="123"/>
                    <a:pt x="362" y="77"/>
                  </a:cubicBezTo>
                  <a:cubicBezTo>
                    <a:pt x="361" y="77"/>
                    <a:pt x="345" y="60"/>
                    <a:pt x="345" y="60"/>
                  </a:cubicBezTo>
                  <a:lnTo>
                    <a:pt x="297" y="19"/>
                  </a:lnTo>
                  <a:cubicBezTo>
                    <a:pt x="297" y="19"/>
                    <a:pt x="237" y="30"/>
                    <a:pt x="214" y="27"/>
                  </a:cubicBezTo>
                  <a:lnTo>
                    <a:pt x="14" y="2"/>
                  </a:lnTo>
                  <a:cubicBezTo>
                    <a:pt x="9" y="2"/>
                    <a:pt x="4" y="1"/>
                    <a:pt x="0" y="0"/>
                  </a:cubicBezTo>
                  <a:cubicBezTo>
                    <a:pt x="32" y="85"/>
                    <a:pt x="63" y="348"/>
                    <a:pt x="72" y="609"/>
                  </a:cubicBezTo>
                  <a:cubicBezTo>
                    <a:pt x="259" y="649"/>
                    <a:pt x="402" y="629"/>
                    <a:pt x="485" y="608"/>
                  </a:cubicBezTo>
                </a:path>
              </a:pathLst>
            </a:custGeom>
            <a:solidFill>
              <a:srgbClr val="EB8F1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80" name="Freeform 222">
              <a:extLst>
                <a:ext uri="{FF2B5EF4-FFF2-40B4-BE49-F238E27FC236}">
                  <a16:creationId xmlns:a16="http://schemas.microsoft.com/office/drawing/2014/main" id="{1B007C63-8D72-BEC8-7013-157185D887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32744" y="7258990"/>
              <a:ext cx="346060" cy="840438"/>
            </a:xfrm>
            <a:custGeom>
              <a:avLst/>
              <a:gdLst>
                <a:gd name="T0" fmla="*/ 7555 w 278"/>
                <a:gd name="T1" fmla="*/ 88290 h 674"/>
                <a:gd name="T2" fmla="*/ 7555 w 278"/>
                <a:gd name="T3" fmla="*/ 88290 h 674"/>
                <a:gd name="T4" fmla="*/ 24463 w 278"/>
                <a:gd name="T5" fmla="*/ 103786 h 674"/>
                <a:gd name="T6" fmla="*/ 37055 w 278"/>
                <a:gd name="T7" fmla="*/ 105227 h 674"/>
                <a:gd name="T8" fmla="*/ 37055 w 278"/>
                <a:gd name="T9" fmla="*/ 105227 h 674"/>
                <a:gd name="T10" fmla="*/ 27701 w 278"/>
                <a:gd name="T11" fmla="*/ 147030 h 674"/>
                <a:gd name="T12" fmla="*/ 27701 w 278"/>
                <a:gd name="T13" fmla="*/ 147030 h 674"/>
                <a:gd name="T14" fmla="*/ 99652 w 278"/>
                <a:gd name="T15" fmla="*/ 242527 h 674"/>
                <a:gd name="T16" fmla="*/ 99652 w 278"/>
                <a:gd name="T17" fmla="*/ 242527 h 674"/>
                <a:gd name="T18" fmla="*/ 26262 w 278"/>
                <a:gd name="T19" fmla="*/ 721 h 674"/>
                <a:gd name="T20" fmla="*/ 26262 w 278"/>
                <a:gd name="T21" fmla="*/ 721 h 674"/>
                <a:gd name="T22" fmla="*/ 5037 w 278"/>
                <a:gd name="T23" fmla="*/ 721 h 674"/>
                <a:gd name="T24" fmla="*/ 5037 w 278"/>
                <a:gd name="T25" fmla="*/ 721 h 674"/>
                <a:gd name="T26" fmla="*/ 7555 w 278"/>
                <a:gd name="T27" fmla="*/ 88290 h 67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78" h="674">
                  <a:moveTo>
                    <a:pt x="21" y="245"/>
                  </a:moveTo>
                  <a:lnTo>
                    <a:pt x="21" y="245"/>
                  </a:lnTo>
                  <a:cubicBezTo>
                    <a:pt x="25" y="268"/>
                    <a:pt x="45" y="286"/>
                    <a:pt x="68" y="288"/>
                  </a:cubicBezTo>
                  <a:lnTo>
                    <a:pt x="103" y="292"/>
                  </a:lnTo>
                  <a:cubicBezTo>
                    <a:pt x="103" y="292"/>
                    <a:pt x="56" y="362"/>
                    <a:pt x="77" y="408"/>
                  </a:cubicBezTo>
                  <a:cubicBezTo>
                    <a:pt x="91" y="439"/>
                    <a:pt x="204" y="582"/>
                    <a:pt x="277" y="673"/>
                  </a:cubicBezTo>
                  <a:cubicBezTo>
                    <a:pt x="243" y="460"/>
                    <a:pt x="120" y="126"/>
                    <a:pt x="73" y="2"/>
                  </a:cubicBezTo>
                  <a:cubicBezTo>
                    <a:pt x="53" y="1"/>
                    <a:pt x="34" y="0"/>
                    <a:pt x="14" y="2"/>
                  </a:cubicBezTo>
                  <a:cubicBezTo>
                    <a:pt x="7" y="47"/>
                    <a:pt x="0" y="131"/>
                    <a:pt x="21" y="24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81" name="Freeform 181">
              <a:extLst>
                <a:ext uri="{FF2B5EF4-FFF2-40B4-BE49-F238E27FC236}">
                  <a16:creationId xmlns:a16="http://schemas.microsoft.com/office/drawing/2014/main" id="{5AD0D409-5A7A-121B-55F9-5D40A31B70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62127" y="7258991"/>
              <a:ext cx="1592194" cy="2487107"/>
            </a:xfrm>
            <a:custGeom>
              <a:avLst/>
              <a:gdLst>
                <a:gd name="connsiteX0" fmla="*/ 1334054 w 1592194"/>
                <a:gd name="connsiteY0" fmla="*/ 203242 h 2487107"/>
                <a:gd name="connsiteX1" fmla="*/ 1362876 w 1592194"/>
                <a:gd name="connsiteY1" fmla="*/ 240649 h 2487107"/>
                <a:gd name="connsiteX2" fmla="*/ 1479414 w 1592194"/>
                <a:gd name="connsiteY2" fmla="*/ 619702 h 2487107"/>
                <a:gd name="connsiteX3" fmla="*/ 1441822 w 1592194"/>
                <a:gd name="connsiteY3" fmla="*/ 836661 h 2487107"/>
                <a:gd name="connsiteX4" fmla="*/ 1392950 w 1592194"/>
                <a:gd name="connsiteY4" fmla="*/ 906486 h 2487107"/>
                <a:gd name="connsiteX5" fmla="*/ 1592194 w 1592194"/>
                <a:gd name="connsiteY5" fmla="*/ 2396516 h 2487107"/>
                <a:gd name="connsiteX6" fmla="*/ 1435556 w 1592194"/>
                <a:gd name="connsiteY6" fmla="*/ 2437663 h 2487107"/>
                <a:gd name="connsiteX7" fmla="*/ 1277664 w 1592194"/>
                <a:gd name="connsiteY7" fmla="*/ 891524 h 2487107"/>
                <a:gd name="connsiteX8" fmla="*/ 1410494 w 1592194"/>
                <a:gd name="connsiteY8" fmla="*/ 603493 h 2487107"/>
                <a:gd name="connsiteX9" fmla="*/ 1326536 w 1592194"/>
                <a:gd name="connsiteY9" fmla="*/ 452620 h 2487107"/>
                <a:gd name="connsiteX10" fmla="*/ 1371648 w 1592194"/>
                <a:gd name="connsiteY10" fmla="*/ 452620 h 2487107"/>
                <a:gd name="connsiteX11" fmla="*/ 1334054 w 1592194"/>
                <a:gd name="connsiteY11" fmla="*/ 203242 h 2487107"/>
                <a:gd name="connsiteX12" fmla="*/ 686538 w 1592194"/>
                <a:gd name="connsiteY12" fmla="*/ 0 h 2487107"/>
                <a:gd name="connsiteX13" fmla="*/ 695236 w 1592194"/>
                <a:gd name="connsiteY13" fmla="*/ 302486 h 2487107"/>
                <a:gd name="connsiteX14" fmla="*/ 753626 w 1592194"/>
                <a:gd name="connsiteY14" fmla="*/ 356013 h 2487107"/>
                <a:gd name="connsiteX15" fmla="*/ 797108 w 1592194"/>
                <a:gd name="connsiteY15" fmla="*/ 360992 h 2487107"/>
                <a:gd name="connsiteX16" fmla="*/ 764808 w 1592194"/>
                <a:gd name="connsiteY16" fmla="*/ 505388 h 2487107"/>
                <a:gd name="connsiteX17" fmla="*/ 1013278 w 1592194"/>
                <a:gd name="connsiteY17" fmla="*/ 835260 h 2487107"/>
                <a:gd name="connsiteX18" fmla="*/ 1025702 w 1592194"/>
                <a:gd name="connsiteY18" fmla="*/ 947292 h 2487107"/>
                <a:gd name="connsiteX19" fmla="*/ 879104 w 1592194"/>
                <a:gd name="connsiteY19" fmla="*/ 2487107 h 2487107"/>
                <a:gd name="connsiteX20" fmla="*/ 621936 w 1592194"/>
                <a:gd name="connsiteY20" fmla="*/ 2439805 h 2487107"/>
                <a:gd name="connsiteX21" fmla="*/ 368496 w 1592194"/>
                <a:gd name="connsiteY21" fmla="*/ 2370096 h 2487107"/>
                <a:gd name="connsiteX22" fmla="*/ 698962 w 1592194"/>
                <a:gd name="connsiteY22" fmla="*/ 1033183 h 2487107"/>
                <a:gd name="connsiteX23" fmla="*/ 574228 w 1592194"/>
                <a:gd name="connsiteY23" fmla="*/ 408282 h 2487107"/>
                <a:gd name="connsiteX24" fmla="*/ 406608 w 1592194"/>
                <a:gd name="connsiteY24" fmla="*/ 548744 h 2487107"/>
                <a:gd name="connsiteX25" fmla="*/ 369224 w 1592194"/>
                <a:gd name="connsiteY25" fmla="*/ 750403 h 2487107"/>
                <a:gd name="connsiteX26" fmla="*/ 578578 w 1592194"/>
                <a:gd name="connsiteY26" fmla="*/ 1132560 h 2487107"/>
                <a:gd name="connsiteX27" fmla="*/ 273270 w 1592194"/>
                <a:gd name="connsiteY27" fmla="*/ 1300609 h 2487107"/>
                <a:gd name="connsiteX28" fmla="*/ 62672 w 1592194"/>
                <a:gd name="connsiteY28" fmla="*/ 918453 h 2487107"/>
                <a:gd name="connsiteX29" fmla="*/ 182302 w 1592194"/>
                <a:gd name="connsiteY29" fmla="*/ 282355 h 2487107"/>
                <a:gd name="connsiteX30" fmla="*/ 496582 w 1592194"/>
                <a:gd name="connsiteY30" fmla="*/ 19290 h 2487107"/>
                <a:gd name="connsiteX31" fmla="*/ 496458 w 1592194"/>
                <a:gd name="connsiteY31" fmla="*/ 18672 h 2487107"/>
                <a:gd name="connsiteX32" fmla="*/ 497434 w 1592194"/>
                <a:gd name="connsiteY32" fmla="*/ 18577 h 2487107"/>
                <a:gd name="connsiteX33" fmla="*/ 497578 w 1592194"/>
                <a:gd name="connsiteY33" fmla="*/ 18455 h 2487107"/>
                <a:gd name="connsiteX34" fmla="*/ 563624 w 1592194"/>
                <a:gd name="connsiteY34" fmla="*/ 10986 h 2487107"/>
                <a:gd name="connsiteX35" fmla="*/ 563832 w 1592194"/>
                <a:gd name="connsiteY35" fmla="*/ 12063 h 2487107"/>
                <a:gd name="connsiteX36" fmla="*/ 674116 w 1592194"/>
                <a:gd name="connsiteY36" fmla="*/ 1245 h 2487107"/>
                <a:gd name="connsiteX37" fmla="*/ 686538 w 1592194"/>
                <a:gd name="connsiteY37" fmla="*/ 0 h 2487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92194" h="2487107">
                  <a:moveTo>
                    <a:pt x="1334054" y="203242"/>
                  </a:moveTo>
                  <a:cubicBezTo>
                    <a:pt x="1344078" y="214464"/>
                    <a:pt x="1352850" y="226933"/>
                    <a:pt x="1362876" y="240649"/>
                  </a:cubicBezTo>
                  <a:lnTo>
                    <a:pt x="1479414" y="619702"/>
                  </a:lnTo>
                  <a:cubicBezTo>
                    <a:pt x="1506982" y="708231"/>
                    <a:pt x="1494452" y="760601"/>
                    <a:pt x="1441822" y="836661"/>
                  </a:cubicBezTo>
                  <a:lnTo>
                    <a:pt x="1392950" y="906486"/>
                  </a:lnTo>
                  <a:lnTo>
                    <a:pt x="1592194" y="2396516"/>
                  </a:lnTo>
                  <a:lnTo>
                    <a:pt x="1435556" y="2437663"/>
                  </a:lnTo>
                  <a:cubicBezTo>
                    <a:pt x="1192452" y="1912724"/>
                    <a:pt x="1250096" y="1158357"/>
                    <a:pt x="1277664" y="891524"/>
                  </a:cubicBezTo>
                  <a:cubicBezTo>
                    <a:pt x="1320270" y="800501"/>
                    <a:pt x="1394204" y="642146"/>
                    <a:pt x="1410494" y="603493"/>
                  </a:cubicBezTo>
                  <a:cubicBezTo>
                    <a:pt x="1431796" y="548630"/>
                    <a:pt x="1326536" y="452620"/>
                    <a:pt x="1326536" y="452620"/>
                  </a:cubicBezTo>
                  <a:cubicBezTo>
                    <a:pt x="1326536" y="452620"/>
                    <a:pt x="1337814" y="456360"/>
                    <a:pt x="1371648" y="452620"/>
                  </a:cubicBezTo>
                  <a:cubicBezTo>
                    <a:pt x="1392950" y="452620"/>
                    <a:pt x="1361622" y="310475"/>
                    <a:pt x="1334054" y="203242"/>
                  </a:cubicBezTo>
                  <a:close/>
                  <a:moveTo>
                    <a:pt x="686538" y="0"/>
                  </a:moveTo>
                  <a:cubicBezTo>
                    <a:pt x="677842" y="56016"/>
                    <a:pt x="669146" y="160579"/>
                    <a:pt x="695236" y="302486"/>
                  </a:cubicBezTo>
                  <a:cubicBezTo>
                    <a:pt x="700204" y="331117"/>
                    <a:pt x="725052" y="353523"/>
                    <a:pt x="753626" y="356013"/>
                  </a:cubicBezTo>
                  <a:lnTo>
                    <a:pt x="797108" y="360992"/>
                  </a:lnTo>
                  <a:cubicBezTo>
                    <a:pt x="797108" y="360992"/>
                    <a:pt x="738718" y="448128"/>
                    <a:pt x="764808" y="505388"/>
                  </a:cubicBezTo>
                  <a:cubicBezTo>
                    <a:pt x="782200" y="543977"/>
                    <a:pt x="922586" y="721983"/>
                    <a:pt x="1013278" y="835260"/>
                  </a:cubicBezTo>
                  <a:cubicBezTo>
                    <a:pt x="1020732" y="877583"/>
                    <a:pt x="1024460" y="914927"/>
                    <a:pt x="1025702" y="947292"/>
                  </a:cubicBezTo>
                  <a:cubicBezTo>
                    <a:pt x="1031914" y="1471352"/>
                    <a:pt x="937494" y="2127360"/>
                    <a:pt x="879104" y="2487107"/>
                  </a:cubicBezTo>
                  <a:cubicBezTo>
                    <a:pt x="792140" y="2479638"/>
                    <a:pt x="706416" y="2463456"/>
                    <a:pt x="621936" y="2439805"/>
                  </a:cubicBezTo>
                  <a:lnTo>
                    <a:pt x="368496" y="2370096"/>
                  </a:lnTo>
                  <a:lnTo>
                    <a:pt x="698962" y="1033183"/>
                  </a:lnTo>
                  <a:lnTo>
                    <a:pt x="574228" y="408282"/>
                  </a:lnTo>
                  <a:lnTo>
                    <a:pt x="406608" y="548744"/>
                  </a:lnTo>
                  <a:cubicBezTo>
                    <a:pt x="348040" y="597292"/>
                    <a:pt x="331840" y="683184"/>
                    <a:pt x="369224" y="750403"/>
                  </a:cubicBezTo>
                  <a:lnTo>
                    <a:pt x="578578" y="1132560"/>
                  </a:lnTo>
                  <a:lnTo>
                    <a:pt x="273270" y="1300609"/>
                  </a:lnTo>
                  <a:lnTo>
                    <a:pt x="62672" y="918453"/>
                  </a:lnTo>
                  <a:cubicBezTo>
                    <a:pt x="-54468" y="706835"/>
                    <a:pt x="-3374" y="437956"/>
                    <a:pt x="182302" y="282355"/>
                  </a:cubicBezTo>
                  <a:lnTo>
                    <a:pt x="496582" y="19290"/>
                  </a:lnTo>
                  <a:lnTo>
                    <a:pt x="496458" y="18672"/>
                  </a:lnTo>
                  <a:lnTo>
                    <a:pt x="497434" y="18577"/>
                  </a:lnTo>
                  <a:lnTo>
                    <a:pt x="497578" y="18455"/>
                  </a:lnTo>
                  <a:lnTo>
                    <a:pt x="563624" y="10986"/>
                  </a:lnTo>
                  <a:lnTo>
                    <a:pt x="563832" y="12063"/>
                  </a:lnTo>
                  <a:lnTo>
                    <a:pt x="674116" y="1245"/>
                  </a:lnTo>
                  <a:cubicBezTo>
                    <a:pt x="677842" y="0"/>
                    <a:pt x="682812" y="0"/>
                    <a:pt x="686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82" name="Freeform 224">
              <a:extLst>
                <a:ext uri="{FF2B5EF4-FFF2-40B4-BE49-F238E27FC236}">
                  <a16:creationId xmlns:a16="http://schemas.microsoft.com/office/drawing/2014/main" id="{FC5F1AE3-6958-38AF-6875-59B0F9185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76553" y="7352372"/>
              <a:ext cx="219722" cy="796489"/>
            </a:xfrm>
            <a:custGeom>
              <a:avLst/>
              <a:gdLst>
                <a:gd name="T0" fmla="*/ 33006 w 177"/>
                <a:gd name="T1" fmla="*/ 102827 h 638"/>
                <a:gd name="T2" fmla="*/ 33006 w 177"/>
                <a:gd name="T3" fmla="*/ 102827 h 638"/>
                <a:gd name="T4" fmla="*/ 45921 w 177"/>
                <a:gd name="T5" fmla="*/ 102827 h 638"/>
                <a:gd name="T6" fmla="*/ 45921 w 177"/>
                <a:gd name="T7" fmla="*/ 102827 h 638"/>
                <a:gd name="T8" fmla="*/ 35158 w 177"/>
                <a:gd name="T9" fmla="*/ 30668 h 638"/>
                <a:gd name="T10" fmla="*/ 35158 w 177"/>
                <a:gd name="T11" fmla="*/ 30668 h 638"/>
                <a:gd name="T12" fmla="*/ 0 w 177"/>
                <a:gd name="T13" fmla="*/ 0 h 638"/>
                <a:gd name="T14" fmla="*/ 0 w 177"/>
                <a:gd name="T15" fmla="*/ 0 h 638"/>
                <a:gd name="T16" fmla="*/ 20808 w 177"/>
                <a:gd name="T17" fmla="*/ 213952 h 638"/>
                <a:gd name="T18" fmla="*/ 20808 w 177"/>
                <a:gd name="T19" fmla="*/ 213952 h 638"/>
                <a:gd name="T20" fmla="*/ 19014 w 177"/>
                <a:gd name="T21" fmla="*/ 229827 h 638"/>
                <a:gd name="T22" fmla="*/ 19014 w 177"/>
                <a:gd name="T23" fmla="*/ 229827 h 638"/>
                <a:gd name="T24" fmla="*/ 57042 w 177"/>
                <a:gd name="T25" fmla="*/ 146483 h 638"/>
                <a:gd name="T26" fmla="*/ 57042 w 177"/>
                <a:gd name="T27" fmla="*/ 146483 h 638"/>
                <a:gd name="T28" fmla="*/ 33006 w 177"/>
                <a:gd name="T29" fmla="*/ 102827 h 63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77" h="638">
                  <a:moveTo>
                    <a:pt x="92" y="285"/>
                  </a:moveTo>
                  <a:lnTo>
                    <a:pt x="92" y="285"/>
                  </a:lnTo>
                  <a:cubicBezTo>
                    <a:pt x="92" y="285"/>
                    <a:pt x="101" y="288"/>
                    <a:pt x="128" y="285"/>
                  </a:cubicBezTo>
                  <a:cubicBezTo>
                    <a:pt x="145" y="285"/>
                    <a:pt x="120" y="171"/>
                    <a:pt x="98" y="85"/>
                  </a:cubicBezTo>
                  <a:cubicBezTo>
                    <a:pt x="70" y="51"/>
                    <a:pt x="37" y="23"/>
                    <a:pt x="0" y="0"/>
                  </a:cubicBezTo>
                  <a:cubicBezTo>
                    <a:pt x="25" y="151"/>
                    <a:pt x="72" y="460"/>
                    <a:pt x="58" y="593"/>
                  </a:cubicBezTo>
                  <a:cubicBezTo>
                    <a:pt x="57" y="605"/>
                    <a:pt x="55" y="620"/>
                    <a:pt x="53" y="637"/>
                  </a:cubicBezTo>
                  <a:cubicBezTo>
                    <a:pt x="87" y="564"/>
                    <a:pt x="146" y="437"/>
                    <a:pt x="159" y="406"/>
                  </a:cubicBezTo>
                  <a:cubicBezTo>
                    <a:pt x="176" y="362"/>
                    <a:pt x="92" y="285"/>
                    <a:pt x="92" y="28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83" name="Freeform 226">
              <a:extLst>
                <a:ext uri="{FF2B5EF4-FFF2-40B4-BE49-F238E27FC236}">
                  <a16:creationId xmlns:a16="http://schemas.microsoft.com/office/drawing/2014/main" id="{19697D5C-EB53-FF10-FA58-B34FB16A1A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76553" y="7352372"/>
              <a:ext cx="219722" cy="796489"/>
            </a:xfrm>
            <a:custGeom>
              <a:avLst/>
              <a:gdLst>
                <a:gd name="T0" fmla="*/ 33006 w 177"/>
                <a:gd name="T1" fmla="*/ 102827 h 638"/>
                <a:gd name="T2" fmla="*/ 33006 w 177"/>
                <a:gd name="T3" fmla="*/ 102827 h 638"/>
                <a:gd name="T4" fmla="*/ 38387 w 177"/>
                <a:gd name="T5" fmla="*/ 103549 h 638"/>
                <a:gd name="T6" fmla="*/ 38387 w 177"/>
                <a:gd name="T7" fmla="*/ 103549 h 638"/>
                <a:gd name="T8" fmla="*/ 45921 w 177"/>
                <a:gd name="T9" fmla="*/ 102827 h 638"/>
                <a:gd name="T10" fmla="*/ 45921 w 177"/>
                <a:gd name="T11" fmla="*/ 102827 h 638"/>
                <a:gd name="T12" fmla="*/ 35158 w 177"/>
                <a:gd name="T13" fmla="*/ 30668 h 638"/>
                <a:gd name="T14" fmla="*/ 35158 w 177"/>
                <a:gd name="T15" fmla="*/ 30668 h 638"/>
                <a:gd name="T16" fmla="*/ 0 w 177"/>
                <a:gd name="T17" fmla="*/ 0 h 638"/>
                <a:gd name="T18" fmla="*/ 1076 w 177"/>
                <a:gd name="T19" fmla="*/ 7216 h 638"/>
                <a:gd name="T20" fmla="*/ 1076 w 177"/>
                <a:gd name="T21" fmla="*/ 7216 h 638"/>
                <a:gd name="T22" fmla="*/ 30494 w 177"/>
                <a:gd name="T23" fmla="*/ 33193 h 638"/>
                <a:gd name="T24" fmla="*/ 30494 w 177"/>
                <a:gd name="T25" fmla="*/ 33193 h 638"/>
                <a:gd name="T26" fmla="*/ 43051 w 177"/>
                <a:gd name="T27" fmla="*/ 98137 h 638"/>
                <a:gd name="T28" fmla="*/ 43051 w 177"/>
                <a:gd name="T29" fmla="*/ 98137 h 638"/>
                <a:gd name="T30" fmla="*/ 38387 w 177"/>
                <a:gd name="T31" fmla="*/ 98137 h 638"/>
                <a:gd name="T32" fmla="*/ 38387 w 177"/>
                <a:gd name="T33" fmla="*/ 98137 h 638"/>
                <a:gd name="T34" fmla="*/ 33723 w 177"/>
                <a:gd name="T35" fmla="*/ 98137 h 638"/>
                <a:gd name="T36" fmla="*/ 33723 w 177"/>
                <a:gd name="T37" fmla="*/ 98137 h 638"/>
                <a:gd name="T38" fmla="*/ 33723 w 177"/>
                <a:gd name="T39" fmla="*/ 98137 h 638"/>
                <a:gd name="T40" fmla="*/ 33006 w 177"/>
                <a:gd name="T41" fmla="*/ 98137 h 638"/>
                <a:gd name="T42" fmla="*/ 33006 w 177"/>
                <a:gd name="T43" fmla="*/ 98137 h 638"/>
                <a:gd name="T44" fmla="*/ 28342 w 177"/>
                <a:gd name="T45" fmla="*/ 100662 h 638"/>
                <a:gd name="T46" fmla="*/ 28342 w 177"/>
                <a:gd name="T47" fmla="*/ 100662 h 638"/>
                <a:gd name="T48" fmla="*/ 29418 w 177"/>
                <a:gd name="T49" fmla="*/ 106796 h 638"/>
                <a:gd name="T50" fmla="*/ 29418 w 177"/>
                <a:gd name="T51" fmla="*/ 106796 h 638"/>
                <a:gd name="T52" fmla="*/ 52379 w 177"/>
                <a:gd name="T53" fmla="*/ 144679 h 638"/>
                <a:gd name="T54" fmla="*/ 52379 w 177"/>
                <a:gd name="T55" fmla="*/ 144679 h 638"/>
                <a:gd name="T56" fmla="*/ 26548 w 177"/>
                <a:gd name="T57" fmla="*/ 201685 h 638"/>
                <a:gd name="T58" fmla="*/ 20449 w 177"/>
                <a:gd name="T59" fmla="*/ 216478 h 638"/>
                <a:gd name="T60" fmla="*/ 20449 w 177"/>
                <a:gd name="T61" fmla="*/ 216478 h 638"/>
                <a:gd name="T62" fmla="*/ 19014 w 177"/>
                <a:gd name="T63" fmla="*/ 229827 h 638"/>
                <a:gd name="T64" fmla="*/ 19014 w 177"/>
                <a:gd name="T65" fmla="*/ 229827 h 638"/>
                <a:gd name="T66" fmla="*/ 57042 w 177"/>
                <a:gd name="T67" fmla="*/ 146483 h 638"/>
                <a:gd name="T68" fmla="*/ 57042 w 177"/>
                <a:gd name="T69" fmla="*/ 146483 h 638"/>
                <a:gd name="T70" fmla="*/ 33006 w 177"/>
                <a:gd name="T71" fmla="*/ 102827 h 63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77" h="638">
                  <a:moveTo>
                    <a:pt x="92" y="285"/>
                  </a:moveTo>
                  <a:lnTo>
                    <a:pt x="92" y="285"/>
                  </a:lnTo>
                  <a:cubicBezTo>
                    <a:pt x="92" y="285"/>
                    <a:pt x="96" y="287"/>
                    <a:pt x="107" y="287"/>
                  </a:cubicBezTo>
                  <a:cubicBezTo>
                    <a:pt x="112" y="287"/>
                    <a:pt x="120" y="287"/>
                    <a:pt x="128" y="285"/>
                  </a:cubicBezTo>
                  <a:cubicBezTo>
                    <a:pt x="145" y="285"/>
                    <a:pt x="120" y="171"/>
                    <a:pt x="98" y="85"/>
                  </a:cubicBezTo>
                  <a:cubicBezTo>
                    <a:pt x="70" y="51"/>
                    <a:pt x="37" y="23"/>
                    <a:pt x="0" y="0"/>
                  </a:cubicBezTo>
                  <a:lnTo>
                    <a:pt x="3" y="20"/>
                  </a:lnTo>
                  <a:cubicBezTo>
                    <a:pt x="3" y="19"/>
                    <a:pt x="66" y="68"/>
                    <a:pt x="85" y="92"/>
                  </a:cubicBezTo>
                  <a:cubicBezTo>
                    <a:pt x="117" y="219"/>
                    <a:pt x="120" y="260"/>
                    <a:pt x="120" y="272"/>
                  </a:cubicBezTo>
                  <a:cubicBezTo>
                    <a:pt x="115" y="272"/>
                    <a:pt x="111" y="272"/>
                    <a:pt x="107" y="272"/>
                  </a:cubicBezTo>
                  <a:cubicBezTo>
                    <a:pt x="98" y="272"/>
                    <a:pt x="94" y="272"/>
                    <a:pt x="94" y="272"/>
                  </a:cubicBezTo>
                  <a:cubicBezTo>
                    <a:pt x="94" y="272"/>
                    <a:pt x="93" y="272"/>
                    <a:pt x="92" y="272"/>
                  </a:cubicBezTo>
                  <a:cubicBezTo>
                    <a:pt x="87" y="272"/>
                    <a:pt x="82" y="274"/>
                    <a:pt x="79" y="279"/>
                  </a:cubicBezTo>
                  <a:cubicBezTo>
                    <a:pt x="77" y="285"/>
                    <a:pt x="78" y="292"/>
                    <a:pt x="82" y="296"/>
                  </a:cubicBezTo>
                  <a:cubicBezTo>
                    <a:pt x="115" y="325"/>
                    <a:pt x="155" y="376"/>
                    <a:pt x="146" y="401"/>
                  </a:cubicBezTo>
                  <a:cubicBezTo>
                    <a:pt x="137" y="422"/>
                    <a:pt x="104" y="494"/>
                    <a:pt x="74" y="559"/>
                  </a:cubicBezTo>
                  <a:lnTo>
                    <a:pt x="57" y="600"/>
                  </a:lnTo>
                  <a:cubicBezTo>
                    <a:pt x="57" y="600"/>
                    <a:pt x="53" y="634"/>
                    <a:pt x="53" y="637"/>
                  </a:cubicBezTo>
                  <a:cubicBezTo>
                    <a:pt x="87" y="564"/>
                    <a:pt x="146" y="437"/>
                    <a:pt x="159" y="406"/>
                  </a:cubicBezTo>
                  <a:cubicBezTo>
                    <a:pt x="176" y="362"/>
                    <a:pt x="92" y="285"/>
                    <a:pt x="92" y="285"/>
                  </a:cubicBezTo>
                </a:path>
              </a:pathLst>
            </a:custGeom>
            <a:solidFill>
              <a:srgbClr val="DBD9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84" name="Freeform 227">
              <a:extLst>
                <a:ext uri="{FF2B5EF4-FFF2-40B4-BE49-F238E27FC236}">
                  <a16:creationId xmlns:a16="http://schemas.microsoft.com/office/drawing/2014/main" id="{71B6B047-4DAF-BD93-92F2-75D5FC285E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25133" y="11647935"/>
              <a:ext cx="384514" cy="318597"/>
            </a:xfrm>
            <a:custGeom>
              <a:avLst/>
              <a:gdLst>
                <a:gd name="T0" fmla="*/ 110763 w 307"/>
                <a:gd name="T1" fmla="*/ 91717 h 257"/>
                <a:gd name="T2" fmla="*/ 0 w 307"/>
                <a:gd name="T3" fmla="*/ 91717 h 257"/>
                <a:gd name="T4" fmla="*/ 1448 w 307"/>
                <a:gd name="T5" fmla="*/ 69146 h 257"/>
                <a:gd name="T6" fmla="*/ 1448 w 307"/>
                <a:gd name="T7" fmla="*/ 69146 h 257"/>
                <a:gd name="T8" fmla="*/ 14117 w 307"/>
                <a:gd name="T9" fmla="*/ 45858 h 257"/>
                <a:gd name="T10" fmla="*/ 14479 w 307"/>
                <a:gd name="T11" fmla="*/ 45858 h 257"/>
                <a:gd name="T12" fmla="*/ 15203 w 307"/>
                <a:gd name="T13" fmla="*/ 0 h 257"/>
                <a:gd name="T14" fmla="*/ 98818 w 307"/>
                <a:gd name="T15" fmla="*/ 0 h 257"/>
                <a:gd name="T16" fmla="*/ 98456 w 307"/>
                <a:gd name="T17" fmla="*/ 45858 h 257"/>
                <a:gd name="T18" fmla="*/ 98456 w 307"/>
                <a:gd name="T19" fmla="*/ 45858 h 257"/>
                <a:gd name="T20" fmla="*/ 110401 w 307"/>
                <a:gd name="T21" fmla="*/ 68788 h 257"/>
                <a:gd name="T22" fmla="*/ 110763 w 307"/>
                <a:gd name="T23" fmla="*/ 91717 h 25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07" h="257">
                  <a:moveTo>
                    <a:pt x="306" y="256"/>
                  </a:moveTo>
                  <a:lnTo>
                    <a:pt x="0" y="256"/>
                  </a:lnTo>
                  <a:lnTo>
                    <a:pt x="4" y="193"/>
                  </a:lnTo>
                  <a:cubicBezTo>
                    <a:pt x="5" y="167"/>
                    <a:pt x="18" y="143"/>
                    <a:pt x="39" y="128"/>
                  </a:cubicBezTo>
                  <a:lnTo>
                    <a:pt x="40" y="128"/>
                  </a:lnTo>
                  <a:lnTo>
                    <a:pt x="42" y="0"/>
                  </a:lnTo>
                  <a:lnTo>
                    <a:pt x="273" y="0"/>
                  </a:lnTo>
                  <a:lnTo>
                    <a:pt x="272" y="128"/>
                  </a:lnTo>
                  <a:cubicBezTo>
                    <a:pt x="292" y="143"/>
                    <a:pt x="304" y="167"/>
                    <a:pt x="305" y="192"/>
                  </a:cubicBezTo>
                  <a:lnTo>
                    <a:pt x="306" y="256"/>
                  </a:lnTo>
                </a:path>
              </a:pathLst>
            </a:custGeom>
            <a:solidFill>
              <a:srgbClr val="4F71D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85" name="Freeform 228">
              <a:extLst>
                <a:ext uri="{FF2B5EF4-FFF2-40B4-BE49-F238E27FC236}">
                  <a16:creationId xmlns:a16="http://schemas.microsoft.com/office/drawing/2014/main" id="{37C70DA7-2320-C85C-9DA2-920DE836C6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60076" y="11642440"/>
              <a:ext cx="609727" cy="329583"/>
            </a:xfrm>
            <a:custGeom>
              <a:avLst/>
              <a:gdLst>
                <a:gd name="T0" fmla="*/ 175853 w 491"/>
                <a:gd name="T1" fmla="*/ 94889 h 264"/>
                <a:gd name="T2" fmla="*/ 46655 w 491"/>
                <a:gd name="T3" fmla="*/ 94889 h 264"/>
                <a:gd name="T4" fmla="*/ 29428 w 491"/>
                <a:gd name="T5" fmla="*/ 77571 h 264"/>
                <a:gd name="T6" fmla="*/ 29428 w 491"/>
                <a:gd name="T7" fmla="*/ 94889 h 264"/>
                <a:gd name="T8" fmla="*/ 0 w 491"/>
                <a:gd name="T9" fmla="*/ 94889 h 264"/>
                <a:gd name="T10" fmla="*/ 0 w 491"/>
                <a:gd name="T11" fmla="*/ 722 h 264"/>
                <a:gd name="T12" fmla="*/ 84338 w 491"/>
                <a:gd name="T13" fmla="*/ 0 h 264"/>
                <a:gd name="T14" fmla="*/ 84697 w 491"/>
                <a:gd name="T15" fmla="*/ 22009 h 264"/>
                <a:gd name="T16" fmla="*/ 117355 w 491"/>
                <a:gd name="T17" fmla="*/ 44378 h 264"/>
                <a:gd name="T18" fmla="*/ 138888 w 491"/>
                <a:gd name="T19" fmla="*/ 55923 h 264"/>
                <a:gd name="T20" fmla="*/ 138888 w 491"/>
                <a:gd name="T21" fmla="*/ 55923 h 264"/>
                <a:gd name="T22" fmla="*/ 175853 w 491"/>
                <a:gd name="T23" fmla="*/ 83705 h 264"/>
                <a:gd name="T24" fmla="*/ 175853 w 491"/>
                <a:gd name="T25" fmla="*/ 94889 h 26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91" h="264">
                  <a:moveTo>
                    <a:pt x="490" y="263"/>
                  </a:moveTo>
                  <a:lnTo>
                    <a:pt x="130" y="263"/>
                  </a:lnTo>
                  <a:lnTo>
                    <a:pt x="82" y="215"/>
                  </a:lnTo>
                  <a:lnTo>
                    <a:pt x="82" y="263"/>
                  </a:lnTo>
                  <a:lnTo>
                    <a:pt x="0" y="263"/>
                  </a:lnTo>
                  <a:lnTo>
                    <a:pt x="0" y="2"/>
                  </a:lnTo>
                  <a:lnTo>
                    <a:pt x="235" y="0"/>
                  </a:lnTo>
                  <a:lnTo>
                    <a:pt x="236" y="61"/>
                  </a:lnTo>
                  <a:lnTo>
                    <a:pt x="327" y="123"/>
                  </a:lnTo>
                  <a:lnTo>
                    <a:pt x="387" y="155"/>
                  </a:lnTo>
                  <a:cubicBezTo>
                    <a:pt x="459" y="155"/>
                    <a:pt x="490" y="161"/>
                    <a:pt x="490" y="232"/>
                  </a:cubicBezTo>
                  <a:lnTo>
                    <a:pt x="490" y="263"/>
                  </a:lnTo>
                </a:path>
              </a:pathLst>
            </a:custGeom>
            <a:solidFill>
              <a:srgbClr val="4F71D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86" name="Freeform 186">
              <a:extLst>
                <a:ext uri="{FF2B5EF4-FFF2-40B4-BE49-F238E27FC236}">
                  <a16:creationId xmlns:a16="http://schemas.microsoft.com/office/drawing/2014/main" id="{261EA0C6-62FD-8D2C-C002-476E86EE8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42603" y="7258990"/>
              <a:ext cx="410724" cy="300866"/>
            </a:xfrm>
            <a:custGeom>
              <a:avLst/>
              <a:gdLst>
                <a:gd name="connsiteX0" fmla="*/ 351900 w 410724"/>
                <a:gd name="connsiteY0" fmla="*/ 21971 h 300866"/>
                <a:gd name="connsiteX1" fmla="*/ 410724 w 410724"/>
                <a:gd name="connsiteY1" fmla="*/ 72724 h 300866"/>
                <a:gd name="connsiteX2" fmla="*/ 408222 w 410724"/>
                <a:gd name="connsiteY2" fmla="*/ 284399 h 300866"/>
                <a:gd name="connsiteX3" fmla="*/ 313102 w 410724"/>
                <a:gd name="connsiteY3" fmla="*/ 217554 h 300866"/>
                <a:gd name="connsiteX4" fmla="*/ 315606 w 410724"/>
                <a:gd name="connsiteY4" fmla="*/ 123476 h 300866"/>
                <a:gd name="connsiteX5" fmla="*/ 0 w 410724"/>
                <a:gd name="connsiteY5" fmla="*/ 0 h 300866"/>
                <a:gd name="connsiteX6" fmla="*/ 96520 w 410724"/>
                <a:gd name="connsiteY6" fmla="*/ 12536 h 300866"/>
                <a:gd name="connsiteX7" fmla="*/ 204178 w 410724"/>
                <a:gd name="connsiteY7" fmla="*/ 152940 h 300866"/>
                <a:gd name="connsiteX8" fmla="*/ 223976 w 410724"/>
                <a:gd name="connsiteY8" fmla="*/ 215620 h 300866"/>
                <a:gd name="connsiteX9" fmla="*/ 120032 w 410724"/>
                <a:gd name="connsiteY9" fmla="*/ 300866 h 30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0724" h="300866">
                  <a:moveTo>
                    <a:pt x="351900" y="21971"/>
                  </a:moveTo>
                  <a:lnTo>
                    <a:pt x="410724" y="72724"/>
                  </a:lnTo>
                  <a:lnTo>
                    <a:pt x="408222" y="284399"/>
                  </a:lnTo>
                  <a:lnTo>
                    <a:pt x="313102" y="217554"/>
                  </a:lnTo>
                  <a:lnTo>
                    <a:pt x="315606" y="123476"/>
                  </a:lnTo>
                  <a:close/>
                  <a:moveTo>
                    <a:pt x="0" y="0"/>
                  </a:moveTo>
                  <a:lnTo>
                    <a:pt x="96520" y="12536"/>
                  </a:lnTo>
                  <a:lnTo>
                    <a:pt x="204178" y="152940"/>
                  </a:lnTo>
                  <a:lnTo>
                    <a:pt x="223976" y="215620"/>
                  </a:lnTo>
                  <a:lnTo>
                    <a:pt x="120032" y="300866"/>
                  </a:lnTo>
                  <a:close/>
                </a:path>
              </a:pathLst>
            </a:custGeom>
            <a:solidFill>
              <a:srgbClr val="CC790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87" name="Freeform 231">
              <a:extLst>
                <a:ext uri="{FF2B5EF4-FFF2-40B4-BE49-F238E27FC236}">
                  <a16:creationId xmlns:a16="http://schemas.microsoft.com/office/drawing/2014/main" id="{F5478DAB-D685-9290-75CB-12D8820440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31353" y="7258990"/>
              <a:ext cx="285638" cy="159300"/>
            </a:xfrm>
            <a:custGeom>
              <a:avLst/>
              <a:gdLst>
                <a:gd name="T0" fmla="*/ 0 w 228"/>
                <a:gd name="T1" fmla="*/ 15106 h 128"/>
                <a:gd name="T2" fmla="*/ 6879 w 228"/>
                <a:gd name="T3" fmla="*/ 0 h 128"/>
                <a:gd name="T4" fmla="*/ 82188 w 228"/>
                <a:gd name="T5" fmla="*/ 29492 h 128"/>
                <a:gd name="T6" fmla="*/ 75309 w 228"/>
                <a:gd name="T7" fmla="*/ 45677 h 128"/>
                <a:gd name="T8" fmla="*/ 0 w 228"/>
                <a:gd name="T9" fmla="*/ 15106 h 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8" h="128">
                  <a:moveTo>
                    <a:pt x="0" y="42"/>
                  </a:moveTo>
                  <a:lnTo>
                    <a:pt x="19" y="0"/>
                  </a:lnTo>
                  <a:lnTo>
                    <a:pt x="227" y="82"/>
                  </a:lnTo>
                  <a:lnTo>
                    <a:pt x="208" y="127"/>
                  </a:lnTo>
                  <a:lnTo>
                    <a:pt x="0" y="42"/>
                  </a:lnTo>
                </a:path>
              </a:pathLst>
            </a:custGeom>
            <a:solidFill>
              <a:srgbClr val="0E8F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88" name="Freeform 232">
              <a:extLst>
                <a:ext uri="{FF2B5EF4-FFF2-40B4-BE49-F238E27FC236}">
                  <a16:creationId xmlns:a16="http://schemas.microsoft.com/office/drawing/2014/main" id="{D70D57CA-6770-7F00-1A9A-5B5EEA74C5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20368" y="6770111"/>
              <a:ext cx="428458" cy="576768"/>
            </a:xfrm>
            <a:custGeom>
              <a:avLst/>
              <a:gdLst>
                <a:gd name="T0" fmla="*/ 20757 w 346"/>
                <a:gd name="T1" fmla="*/ 146167 h 463"/>
                <a:gd name="T2" fmla="*/ 27556 w 346"/>
                <a:gd name="T3" fmla="*/ 124566 h 463"/>
                <a:gd name="T4" fmla="*/ 10378 w 346"/>
                <a:gd name="T5" fmla="*/ 90724 h 463"/>
                <a:gd name="T6" fmla="*/ 0 w 346"/>
                <a:gd name="T7" fmla="*/ 58683 h 463"/>
                <a:gd name="T8" fmla="*/ 0 w 346"/>
                <a:gd name="T9" fmla="*/ 58683 h 463"/>
                <a:gd name="T10" fmla="*/ 21473 w 346"/>
                <a:gd name="T11" fmla="*/ 72363 h 463"/>
                <a:gd name="T12" fmla="*/ 33282 w 346"/>
                <a:gd name="T13" fmla="*/ 86764 h 463"/>
                <a:gd name="T14" fmla="*/ 45450 w 346"/>
                <a:gd name="T15" fmla="*/ 48962 h 463"/>
                <a:gd name="T16" fmla="*/ 45450 w 346"/>
                <a:gd name="T17" fmla="*/ 48962 h 463"/>
                <a:gd name="T18" fmla="*/ 66923 w 346"/>
                <a:gd name="T19" fmla="*/ 4320 h 463"/>
                <a:gd name="T20" fmla="*/ 66923 w 346"/>
                <a:gd name="T21" fmla="*/ 4320 h 463"/>
                <a:gd name="T22" fmla="*/ 69786 w 346"/>
                <a:gd name="T23" fmla="*/ 17281 h 463"/>
                <a:gd name="T24" fmla="*/ 69786 w 346"/>
                <a:gd name="T25" fmla="*/ 17281 h 463"/>
                <a:gd name="T26" fmla="*/ 61197 w 346"/>
                <a:gd name="T27" fmla="*/ 53283 h 463"/>
                <a:gd name="T28" fmla="*/ 61197 w 346"/>
                <a:gd name="T29" fmla="*/ 53283 h 463"/>
                <a:gd name="T30" fmla="*/ 87322 w 346"/>
                <a:gd name="T31" fmla="*/ 5400 h 463"/>
                <a:gd name="T32" fmla="*/ 87322 w 346"/>
                <a:gd name="T33" fmla="*/ 5400 h 463"/>
                <a:gd name="T34" fmla="*/ 90543 w 346"/>
                <a:gd name="T35" fmla="*/ 16201 h 463"/>
                <a:gd name="T36" fmla="*/ 90543 w 346"/>
                <a:gd name="T37" fmla="*/ 16201 h 463"/>
                <a:gd name="T38" fmla="*/ 75870 w 346"/>
                <a:gd name="T39" fmla="*/ 61203 h 463"/>
                <a:gd name="T40" fmla="*/ 75870 w 346"/>
                <a:gd name="T41" fmla="*/ 61203 h 463"/>
                <a:gd name="T42" fmla="*/ 103426 w 346"/>
                <a:gd name="T43" fmla="*/ 16201 h 463"/>
                <a:gd name="T44" fmla="*/ 103426 w 346"/>
                <a:gd name="T45" fmla="*/ 16201 h 463"/>
                <a:gd name="T46" fmla="*/ 105931 w 346"/>
                <a:gd name="T47" fmla="*/ 30601 h 463"/>
                <a:gd name="T48" fmla="*/ 105931 w 346"/>
                <a:gd name="T49" fmla="*/ 30601 h 463"/>
                <a:gd name="T50" fmla="*/ 91258 w 346"/>
                <a:gd name="T51" fmla="*/ 66963 h 463"/>
                <a:gd name="T52" fmla="*/ 91258 w 346"/>
                <a:gd name="T53" fmla="*/ 66963 h 463"/>
                <a:gd name="T54" fmla="*/ 117383 w 346"/>
                <a:gd name="T55" fmla="*/ 34562 h 463"/>
                <a:gd name="T56" fmla="*/ 117383 w 346"/>
                <a:gd name="T57" fmla="*/ 34562 h 463"/>
                <a:gd name="T58" fmla="*/ 117025 w 346"/>
                <a:gd name="T59" fmla="*/ 47882 h 463"/>
                <a:gd name="T60" fmla="*/ 117025 w 346"/>
                <a:gd name="T61" fmla="*/ 47882 h 463"/>
                <a:gd name="T62" fmla="*/ 99847 w 346"/>
                <a:gd name="T63" fmla="*/ 79924 h 463"/>
                <a:gd name="T64" fmla="*/ 99847 w 346"/>
                <a:gd name="T65" fmla="*/ 79924 h 463"/>
                <a:gd name="T66" fmla="*/ 96626 w 346"/>
                <a:gd name="T67" fmla="*/ 98645 h 463"/>
                <a:gd name="T68" fmla="*/ 96626 w 346"/>
                <a:gd name="T69" fmla="*/ 98645 h 463"/>
                <a:gd name="T70" fmla="*/ 94479 w 346"/>
                <a:gd name="T71" fmla="*/ 112685 h 463"/>
                <a:gd name="T72" fmla="*/ 94479 w 346"/>
                <a:gd name="T73" fmla="*/ 112685 h 463"/>
                <a:gd name="T74" fmla="*/ 78733 w 346"/>
                <a:gd name="T75" fmla="*/ 142207 h 463"/>
                <a:gd name="T76" fmla="*/ 71933 w 346"/>
                <a:gd name="T77" fmla="*/ 166328 h 463"/>
                <a:gd name="T78" fmla="*/ 20757 w 346"/>
                <a:gd name="T79" fmla="*/ 146167 h 46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346" h="463">
                  <a:moveTo>
                    <a:pt x="58" y="406"/>
                  </a:moveTo>
                  <a:lnTo>
                    <a:pt x="77" y="346"/>
                  </a:lnTo>
                  <a:lnTo>
                    <a:pt x="29" y="252"/>
                  </a:lnTo>
                  <a:lnTo>
                    <a:pt x="0" y="163"/>
                  </a:lnTo>
                  <a:cubicBezTo>
                    <a:pt x="0" y="163"/>
                    <a:pt x="50" y="154"/>
                    <a:pt x="60" y="201"/>
                  </a:cubicBezTo>
                  <a:lnTo>
                    <a:pt x="93" y="241"/>
                  </a:lnTo>
                  <a:lnTo>
                    <a:pt x="127" y="136"/>
                  </a:lnTo>
                  <a:cubicBezTo>
                    <a:pt x="127" y="136"/>
                    <a:pt x="170" y="21"/>
                    <a:pt x="187" y="12"/>
                  </a:cubicBezTo>
                  <a:cubicBezTo>
                    <a:pt x="206" y="0"/>
                    <a:pt x="202" y="25"/>
                    <a:pt x="195" y="48"/>
                  </a:cubicBezTo>
                  <a:cubicBezTo>
                    <a:pt x="179" y="99"/>
                    <a:pt x="171" y="148"/>
                    <a:pt x="171" y="148"/>
                  </a:cubicBezTo>
                  <a:cubicBezTo>
                    <a:pt x="171" y="148"/>
                    <a:pt x="230" y="23"/>
                    <a:pt x="244" y="15"/>
                  </a:cubicBezTo>
                  <a:cubicBezTo>
                    <a:pt x="262" y="5"/>
                    <a:pt x="256" y="34"/>
                    <a:pt x="253" y="45"/>
                  </a:cubicBezTo>
                  <a:cubicBezTo>
                    <a:pt x="242" y="92"/>
                    <a:pt x="212" y="170"/>
                    <a:pt x="212" y="170"/>
                  </a:cubicBezTo>
                  <a:cubicBezTo>
                    <a:pt x="212" y="170"/>
                    <a:pt x="271" y="53"/>
                    <a:pt x="289" y="45"/>
                  </a:cubicBezTo>
                  <a:cubicBezTo>
                    <a:pt x="306" y="36"/>
                    <a:pt x="301" y="71"/>
                    <a:pt x="296" y="85"/>
                  </a:cubicBezTo>
                  <a:cubicBezTo>
                    <a:pt x="281" y="129"/>
                    <a:pt x="255" y="186"/>
                    <a:pt x="255" y="186"/>
                  </a:cubicBezTo>
                  <a:cubicBezTo>
                    <a:pt x="255" y="186"/>
                    <a:pt x="311" y="98"/>
                    <a:pt x="328" y="96"/>
                  </a:cubicBezTo>
                  <a:cubicBezTo>
                    <a:pt x="345" y="94"/>
                    <a:pt x="334" y="119"/>
                    <a:pt x="327" y="133"/>
                  </a:cubicBezTo>
                  <a:cubicBezTo>
                    <a:pt x="306" y="173"/>
                    <a:pt x="279" y="222"/>
                    <a:pt x="279" y="222"/>
                  </a:cubicBezTo>
                  <a:cubicBezTo>
                    <a:pt x="279" y="236"/>
                    <a:pt x="274" y="258"/>
                    <a:pt x="270" y="274"/>
                  </a:cubicBezTo>
                  <a:cubicBezTo>
                    <a:pt x="267" y="286"/>
                    <a:pt x="265" y="300"/>
                    <a:pt x="264" y="313"/>
                  </a:cubicBezTo>
                  <a:cubicBezTo>
                    <a:pt x="262" y="343"/>
                    <a:pt x="253" y="396"/>
                    <a:pt x="220" y="395"/>
                  </a:cubicBezTo>
                  <a:lnTo>
                    <a:pt x="201" y="462"/>
                  </a:lnTo>
                  <a:lnTo>
                    <a:pt x="58" y="406"/>
                  </a:lnTo>
                </a:path>
              </a:pathLst>
            </a:custGeom>
            <a:solidFill>
              <a:srgbClr val="0E8F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89" name="Freeform 233">
              <a:extLst>
                <a:ext uri="{FF2B5EF4-FFF2-40B4-BE49-F238E27FC236}">
                  <a16:creationId xmlns:a16="http://schemas.microsoft.com/office/drawing/2014/main" id="{76081C61-1E23-6301-4AB0-138862E5C0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41480" y="7072227"/>
              <a:ext cx="252680" cy="225217"/>
            </a:xfrm>
            <a:custGeom>
              <a:avLst/>
              <a:gdLst>
                <a:gd name="T0" fmla="*/ 72667 w 204"/>
                <a:gd name="T1" fmla="*/ 42073 h 181"/>
                <a:gd name="T2" fmla="*/ 72667 w 204"/>
                <a:gd name="T3" fmla="*/ 0 h 181"/>
                <a:gd name="T4" fmla="*/ 1074 w 204"/>
                <a:gd name="T5" fmla="*/ 0 h 181"/>
                <a:gd name="T6" fmla="*/ 0 w 204"/>
                <a:gd name="T7" fmla="*/ 37038 h 181"/>
                <a:gd name="T8" fmla="*/ 0 w 204"/>
                <a:gd name="T9" fmla="*/ 37038 h 181"/>
                <a:gd name="T10" fmla="*/ 72667 w 204"/>
                <a:gd name="T11" fmla="*/ 42073 h 18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4" h="181">
                  <a:moveTo>
                    <a:pt x="203" y="117"/>
                  </a:moveTo>
                  <a:lnTo>
                    <a:pt x="203" y="0"/>
                  </a:lnTo>
                  <a:lnTo>
                    <a:pt x="3" y="0"/>
                  </a:lnTo>
                  <a:lnTo>
                    <a:pt x="0" y="103"/>
                  </a:lnTo>
                  <a:cubicBezTo>
                    <a:pt x="40" y="137"/>
                    <a:pt x="116" y="180"/>
                    <a:pt x="203" y="117"/>
                  </a:cubicBezTo>
                </a:path>
              </a:pathLst>
            </a:custGeom>
            <a:solidFill>
              <a:srgbClr val="D097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90" name="Freeform 234">
              <a:extLst>
                <a:ext uri="{FF2B5EF4-FFF2-40B4-BE49-F238E27FC236}">
                  <a16:creationId xmlns:a16="http://schemas.microsoft.com/office/drawing/2014/main" id="{A5442925-BF76-E084-CA54-9035BFAF9A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41480" y="7198567"/>
              <a:ext cx="252680" cy="532824"/>
            </a:xfrm>
            <a:custGeom>
              <a:avLst/>
              <a:gdLst>
                <a:gd name="T0" fmla="*/ 356 w 205"/>
                <a:gd name="T1" fmla="*/ 0 h 428"/>
                <a:gd name="T2" fmla="*/ 0 w 205"/>
                <a:gd name="T3" fmla="*/ 21227 h 428"/>
                <a:gd name="T4" fmla="*/ 30991 w 205"/>
                <a:gd name="T5" fmla="*/ 61523 h 428"/>
                <a:gd name="T6" fmla="*/ 59489 w 205"/>
                <a:gd name="T7" fmla="*/ 153628 h 428"/>
                <a:gd name="T8" fmla="*/ 62338 w 205"/>
                <a:gd name="T9" fmla="*/ 53248 h 428"/>
                <a:gd name="T10" fmla="*/ 72669 w 205"/>
                <a:gd name="T11" fmla="*/ 23746 h 428"/>
                <a:gd name="T12" fmla="*/ 72669 w 205"/>
                <a:gd name="T13" fmla="*/ 5037 h 428"/>
                <a:gd name="T14" fmla="*/ 72669 w 205"/>
                <a:gd name="T15" fmla="*/ 5037 h 428"/>
                <a:gd name="T16" fmla="*/ 356 w 205"/>
                <a:gd name="T17" fmla="*/ 0 h 4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5" h="428">
                  <a:moveTo>
                    <a:pt x="1" y="0"/>
                  </a:moveTo>
                  <a:lnTo>
                    <a:pt x="0" y="59"/>
                  </a:lnTo>
                  <a:lnTo>
                    <a:pt x="87" y="171"/>
                  </a:lnTo>
                  <a:lnTo>
                    <a:pt x="167" y="427"/>
                  </a:lnTo>
                  <a:lnTo>
                    <a:pt x="175" y="148"/>
                  </a:lnTo>
                  <a:lnTo>
                    <a:pt x="204" y="66"/>
                  </a:lnTo>
                  <a:lnTo>
                    <a:pt x="204" y="14"/>
                  </a:lnTo>
                  <a:cubicBezTo>
                    <a:pt x="117" y="77"/>
                    <a:pt x="41" y="34"/>
                    <a:pt x="1" y="0"/>
                  </a:cubicBezTo>
                </a:path>
              </a:pathLst>
            </a:custGeom>
            <a:solidFill>
              <a:srgbClr val="F6C3C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91" name="Freeform 235">
              <a:extLst>
                <a:ext uri="{FF2B5EF4-FFF2-40B4-BE49-F238E27FC236}">
                  <a16:creationId xmlns:a16="http://schemas.microsoft.com/office/drawing/2014/main" id="{E0054C6B-4776-ADA8-EDC6-1B4446316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3591" y="6577851"/>
              <a:ext cx="444935" cy="609730"/>
            </a:xfrm>
            <a:custGeom>
              <a:avLst/>
              <a:gdLst>
                <a:gd name="T0" fmla="*/ 128228 w 358"/>
                <a:gd name="T1" fmla="*/ 77273 h 488"/>
                <a:gd name="T2" fmla="*/ 128228 w 358"/>
                <a:gd name="T3" fmla="*/ 77273 h 488"/>
                <a:gd name="T4" fmla="*/ 64294 w 358"/>
                <a:gd name="T5" fmla="*/ 175851 h 488"/>
                <a:gd name="T6" fmla="*/ 64294 w 358"/>
                <a:gd name="T7" fmla="*/ 175851 h 488"/>
                <a:gd name="T8" fmla="*/ 0 w 358"/>
                <a:gd name="T9" fmla="*/ 77273 h 488"/>
                <a:gd name="T10" fmla="*/ 0 w 358"/>
                <a:gd name="T11" fmla="*/ 77273 h 488"/>
                <a:gd name="T12" fmla="*/ 64294 w 358"/>
                <a:gd name="T13" fmla="*/ 0 h 488"/>
                <a:gd name="T14" fmla="*/ 64294 w 358"/>
                <a:gd name="T15" fmla="*/ 0 h 488"/>
                <a:gd name="T16" fmla="*/ 128228 w 358"/>
                <a:gd name="T17" fmla="*/ 77273 h 4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8" h="488">
                  <a:moveTo>
                    <a:pt x="357" y="214"/>
                  </a:moveTo>
                  <a:lnTo>
                    <a:pt x="357" y="214"/>
                  </a:lnTo>
                  <a:cubicBezTo>
                    <a:pt x="357" y="322"/>
                    <a:pt x="284" y="487"/>
                    <a:pt x="179" y="487"/>
                  </a:cubicBezTo>
                  <a:cubicBezTo>
                    <a:pt x="73" y="487"/>
                    <a:pt x="0" y="322"/>
                    <a:pt x="0" y="214"/>
                  </a:cubicBezTo>
                  <a:cubicBezTo>
                    <a:pt x="0" y="105"/>
                    <a:pt x="73" y="0"/>
                    <a:pt x="179" y="0"/>
                  </a:cubicBezTo>
                  <a:cubicBezTo>
                    <a:pt x="284" y="0"/>
                    <a:pt x="357" y="105"/>
                    <a:pt x="357" y="214"/>
                  </a:cubicBezTo>
                </a:path>
              </a:pathLst>
            </a:custGeom>
            <a:solidFill>
              <a:srgbClr val="F6C3C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92" name="Freeform 236">
              <a:extLst>
                <a:ext uri="{FF2B5EF4-FFF2-40B4-BE49-F238E27FC236}">
                  <a16:creationId xmlns:a16="http://schemas.microsoft.com/office/drawing/2014/main" id="{51E6DB4E-34B3-4879-17E6-3377148E56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95285" y="6825040"/>
              <a:ext cx="21972" cy="82394"/>
            </a:xfrm>
            <a:custGeom>
              <a:avLst/>
              <a:gdLst>
                <a:gd name="T0" fmla="*/ 4679 w 19"/>
                <a:gd name="T1" fmla="*/ 23447 h 65"/>
                <a:gd name="T2" fmla="*/ 4679 w 19"/>
                <a:gd name="T3" fmla="*/ 23447 h 65"/>
                <a:gd name="T4" fmla="*/ 3676 w 19"/>
                <a:gd name="T5" fmla="*/ 22714 h 65"/>
                <a:gd name="T6" fmla="*/ 334 w 19"/>
                <a:gd name="T7" fmla="*/ 1465 h 65"/>
                <a:gd name="T8" fmla="*/ 334 w 19"/>
                <a:gd name="T9" fmla="*/ 1465 h 65"/>
                <a:gd name="T10" fmla="*/ 1003 w 19"/>
                <a:gd name="T11" fmla="*/ 366 h 65"/>
                <a:gd name="T12" fmla="*/ 1003 w 19"/>
                <a:gd name="T13" fmla="*/ 366 h 65"/>
                <a:gd name="T14" fmla="*/ 2674 w 19"/>
                <a:gd name="T15" fmla="*/ 1099 h 65"/>
                <a:gd name="T16" fmla="*/ 5682 w 19"/>
                <a:gd name="T17" fmla="*/ 22348 h 65"/>
                <a:gd name="T18" fmla="*/ 5682 w 19"/>
                <a:gd name="T19" fmla="*/ 22348 h 65"/>
                <a:gd name="T20" fmla="*/ 5013 w 19"/>
                <a:gd name="T21" fmla="*/ 23447 h 65"/>
                <a:gd name="T22" fmla="*/ 5013 w 19"/>
                <a:gd name="T23" fmla="*/ 23447 h 65"/>
                <a:gd name="T24" fmla="*/ 4679 w 19"/>
                <a:gd name="T25" fmla="*/ 23447 h 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9" h="65">
                  <a:moveTo>
                    <a:pt x="14" y="64"/>
                  </a:moveTo>
                  <a:lnTo>
                    <a:pt x="14" y="64"/>
                  </a:lnTo>
                  <a:cubicBezTo>
                    <a:pt x="13" y="64"/>
                    <a:pt x="11" y="64"/>
                    <a:pt x="11" y="62"/>
                  </a:cubicBezTo>
                  <a:lnTo>
                    <a:pt x="1" y="4"/>
                  </a:lnTo>
                  <a:cubicBezTo>
                    <a:pt x="0" y="2"/>
                    <a:pt x="2" y="1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lnTo>
                    <a:pt x="17" y="61"/>
                  </a:lnTo>
                  <a:cubicBezTo>
                    <a:pt x="18" y="63"/>
                    <a:pt x="17" y="64"/>
                    <a:pt x="15" y="64"/>
                  </a:cubicBezTo>
                  <a:lnTo>
                    <a:pt x="14" y="64"/>
                  </a:lnTo>
                </a:path>
              </a:pathLst>
            </a:custGeom>
            <a:solidFill>
              <a:srgbClr val="D097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93" name="Freeform 193">
              <a:extLst>
                <a:ext uri="{FF2B5EF4-FFF2-40B4-BE49-F238E27FC236}">
                  <a16:creationId xmlns:a16="http://schemas.microsoft.com/office/drawing/2014/main" id="{30096A02-6930-B5B3-4F47-16E4A7BF8C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52783" y="6752316"/>
              <a:ext cx="288819" cy="99003"/>
            </a:xfrm>
            <a:custGeom>
              <a:avLst/>
              <a:gdLst>
                <a:gd name="connsiteX0" fmla="*/ 234191 w 288819"/>
                <a:gd name="connsiteY0" fmla="*/ 58756 h 99003"/>
                <a:gd name="connsiteX1" fmla="*/ 277291 w 288819"/>
                <a:gd name="connsiteY1" fmla="*/ 91401 h 99003"/>
                <a:gd name="connsiteX2" fmla="*/ 276023 w 288819"/>
                <a:gd name="connsiteY2" fmla="*/ 97679 h 99003"/>
                <a:gd name="connsiteX3" fmla="*/ 269685 w 288819"/>
                <a:gd name="connsiteY3" fmla="*/ 96424 h 99003"/>
                <a:gd name="connsiteX4" fmla="*/ 234191 w 288819"/>
                <a:gd name="connsiteY4" fmla="*/ 67545 h 99003"/>
                <a:gd name="connsiteX5" fmla="*/ 189825 w 288819"/>
                <a:gd name="connsiteY5" fmla="*/ 88890 h 99003"/>
                <a:gd name="connsiteX6" fmla="*/ 184755 w 288819"/>
                <a:gd name="connsiteY6" fmla="*/ 90146 h 99003"/>
                <a:gd name="connsiteX7" fmla="*/ 183487 w 288819"/>
                <a:gd name="connsiteY7" fmla="*/ 88890 h 99003"/>
                <a:gd name="connsiteX8" fmla="*/ 182219 w 288819"/>
                <a:gd name="connsiteY8" fmla="*/ 82612 h 99003"/>
                <a:gd name="connsiteX9" fmla="*/ 234191 w 288819"/>
                <a:gd name="connsiteY9" fmla="*/ 58756 h 99003"/>
                <a:gd name="connsiteX10" fmla="*/ 58607 w 288819"/>
                <a:gd name="connsiteY10" fmla="*/ 58621 h 99003"/>
                <a:gd name="connsiteX11" fmla="*/ 107119 w 288819"/>
                <a:gd name="connsiteY11" fmla="*/ 78812 h 99003"/>
                <a:gd name="connsiteX12" fmla="*/ 107119 w 288819"/>
                <a:gd name="connsiteY12" fmla="*/ 84750 h 99003"/>
                <a:gd name="connsiteX13" fmla="*/ 101055 w 288819"/>
                <a:gd name="connsiteY13" fmla="*/ 84750 h 99003"/>
                <a:gd name="connsiteX14" fmla="*/ 61033 w 288819"/>
                <a:gd name="connsiteY14" fmla="*/ 66935 h 99003"/>
                <a:gd name="connsiteX15" fmla="*/ 24649 w 288819"/>
                <a:gd name="connsiteY15" fmla="*/ 96627 h 99003"/>
                <a:gd name="connsiteX16" fmla="*/ 21011 w 288819"/>
                <a:gd name="connsiteY16" fmla="*/ 99003 h 99003"/>
                <a:gd name="connsiteX17" fmla="*/ 18585 w 288819"/>
                <a:gd name="connsiteY17" fmla="*/ 97815 h 99003"/>
                <a:gd name="connsiteX18" fmla="*/ 17373 w 288819"/>
                <a:gd name="connsiteY18" fmla="*/ 93064 h 99003"/>
                <a:gd name="connsiteX19" fmla="*/ 58607 w 288819"/>
                <a:gd name="connsiteY19" fmla="*/ 58621 h 99003"/>
                <a:gd name="connsiteX20" fmla="*/ 98957 w 288819"/>
                <a:gd name="connsiteY20" fmla="*/ 8152 h 99003"/>
                <a:gd name="connsiteX21" fmla="*/ 102775 w 288819"/>
                <a:gd name="connsiteY21" fmla="*/ 14317 h 99003"/>
                <a:gd name="connsiteX22" fmla="*/ 97685 w 288819"/>
                <a:gd name="connsiteY22" fmla="*/ 16783 h 99003"/>
                <a:gd name="connsiteX23" fmla="*/ 7319 w 288819"/>
                <a:gd name="connsiteY23" fmla="*/ 52543 h 99003"/>
                <a:gd name="connsiteX24" fmla="*/ 3501 w 288819"/>
                <a:gd name="connsiteY24" fmla="*/ 55009 h 99003"/>
                <a:gd name="connsiteX25" fmla="*/ 955 w 288819"/>
                <a:gd name="connsiteY25" fmla="*/ 53776 h 99003"/>
                <a:gd name="connsiteX26" fmla="*/ 955 w 288819"/>
                <a:gd name="connsiteY26" fmla="*/ 47610 h 99003"/>
                <a:gd name="connsiteX27" fmla="*/ 98957 w 288819"/>
                <a:gd name="connsiteY27" fmla="*/ 8152 h 99003"/>
                <a:gd name="connsiteX28" fmla="*/ 190219 w 288819"/>
                <a:gd name="connsiteY28" fmla="*/ 1657 h 99003"/>
                <a:gd name="connsiteX29" fmla="*/ 288299 w 288819"/>
                <a:gd name="connsiteY29" fmla="*/ 43200 h 99003"/>
                <a:gd name="connsiteX30" fmla="*/ 287041 w 288819"/>
                <a:gd name="connsiteY30" fmla="*/ 48235 h 99003"/>
                <a:gd name="connsiteX31" fmla="*/ 284525 w 288819"/>
                <a:gd name="connsiteY31" fmla="*/ 49494 h 99003"/>
                <a:gd name="connsiteX32" fmla="*/ 280753 w 288819"/>
                <a:gd name="connsiteY32" fmla="*/ 46976 h 99003"/>
                <a:gd name="connsiteX33" fmla="*/ 192735 w 288819"/>
                <a:gd name="connsiteY33" fmla="*/ 11728 h 99003"/>
                <a:gd name="connsiteX34" fmla="*/ 187705 w 288819"/>
                <a:gd name="connsiteY34" fmla="*/ 7952 h 99003"/>
                <a:gd name="connsiteX35" fmla="*/ 190219 w 288819"/>
                <a:gd name="connsiteY35" fmla="*/ 1657 h 99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88819" h="99003">
                  <a:moveTo>
                    <a:pt x="234191" y="58756"/>
                  </a:moveTo>
                  <a:cubicBezTo>
                    <a:pt x="251939" y="61268"/>
                    <a:pt x="265883" y="71312"/>
                    <a:pt x="277291" y="91401"/>
                  </a:cubicBezTo>
                  <a:cubicBezTo>
                    <a:pt x="278559" y="93912"/>
                    <a:pt x="277291" y="96424"/>
                    <a:pt x="276023" y="97679"/>
                  </a:cubicBezTo>
                  <a:cubicBezTo>
                    <a:pt x="274755" y="98935"/>
                    <a:pt x="270953" y="98935"/>
                    <a:pt x="269685" y="96424"/>
                  </a:cubicBezTo>
                  <a:cubicBezTo>
                    <a:pt x="259545" y="77590"/>
                    <a:pt x="248135" y="68801"/>
                    <a:pt x="234191" y="67545"/>
                  </a:cubicBezTo>
                  <a:cubicBezTo>
                    <a:pt x="210107" y="65034"/>
                    <a:pt x="189825" y="87635"/>
                    <a:pt x="189825" y="88890"/>
                  </a:cubicBezTo>
                  <a:cubicBezTo>
                    <a:pt x="188557" y="88890"/>
                    <a:pt x="187291" y="90146"/>
                    <a:pt x="184755" y="90146"/>
                  </a:cubicBezTo>
                  <a:cubicBezTo>
                    <a:pt x="184755" y="88890"/>
                    <a:pt x="183487" y="88890"/>
                    <a:pt x="183487" y="88890"/>
                  </a:cubicBezTo>
                  <a:cubicBezTo>
                    <a:pt x="180953" y="86379"/>
                    <a:pt x="180953" y="83868"/>
                    <a:pt x="182219" y="82612"/>
                  </a:cubicBezTo>
                  <a:cubicBezTo>
                    <a:pt x="183487" y="81357"/>
                    <a:pt x="206305" y="56245"/>
                    <a:pt x="234191" y="58756"/>
                  </a:cubicBezTo>
                  <a:close/>
                  <a:moveTo>
                    <a:pt x="58607" y="58621"/>
                  </a:moveTo>
                  <a:cubicBezTo>
                    <a:pt x="74373" y="56245"/>
                    <a:pt x="91353" y="63371"/>
                    <a:pt x="107119" y="78812"/>
                  </a:cubicBezTo>
                  <a:cubicBezTo>
                    <a:pt x="108331" y="79999"/>
                    <a:pt x="108331" y="83562"/>
                    <a:pt x="107119" y="84750"/>
                  </a:cubicBezTo>
                  <a:cubicBezTo>
                    <a:pt x="105905" y="85938"/>
                    <a:pt x="103481" y="85938"/>
                    <a:pt x="101055" y="84750"/>
                  </a:cubicBezTo>
                  <a:cubicBezTo>
                    <a:pt x="87713" y="70498"/>
                    <a:pt x="73161" y="64559"/>
                    <a:pt x="61033" y="66935"/>
                  </a:cubicBezTo>
                  <a:cubicBezTo>
                    <a:pt x="37991" y="70498"/>
                    <a:pt x="24649" y="96627"/>
                    <a:pt x="24649" y="96627"/>
                  </a:cubicBezTo>
                  <a:cubicBezTo>
                    <a:pt x="23437" y="97815"/>
                    <a:pt x="23437" y="99003"/>
                    <a:pt x="21011" y="99003"/>
                  </a:cubicBezTo>
                  <a:cubicBezTo>
                    <a:pt x="21011" y="99003"/>
                    <a:pt x="19799" y="99003"/>
                    <a:pt x="18585" y="97815"/>
                  </a:cubicBezTo>
                  <a:cubicBezTo>
                    <a:pt x="17373" y="97815"/>
                    <a:pt x="16161" y="95439"/>
                    <a:pt x="17373" y="93064"/>
                  </a:cubicBezTo>
                  <a:cubicBezTo>
                    <a:pt x="17373" y="91876"/>
                    <a:pt x="31927" y="62184"/>
                    <a:pt x="58607" y="58621"/>
                  </a:cubicBezTo>
                  <a:close/>
                  <a:moveTo>
                    <a:pt x="98957" y="8152"/>
                  </a:moveTo>
                  <a:cubicBezTo>
                    <a:pt x="101503" y="8152"/>
                    <a:pt x="102775" y="10618"/>
                    <a:pt x="102775" y="14317"/>
                  </a:cubicBezTo>
                  <a:cubicBezTo>
                    <a:pt x="101503" y="15550"/>
                    <a:pt x="98957" y="18016"/>
                    <a:pt x="97685" y="16783"/>
                  </a:cubicBezTo>
                  <a:cubicBezTo>
                    <a:pt x="44229" y="6918"/>
                    <a:pt x="7319" y="52543"/>
                    <a:pt x="7319" y="52543"/>
                  </a:cubicBezTo>
                  <a:cubicBezTo>
                    <a:pt x="7319" y="53776"/>
                    <a:pt x="4773" y="55009"/>
                    <a:pt x="3501" y="55009"/>
                  </a:cubicBezTo>
                  <a:cubicBezTo>
                    <a:pt x="3501" y="55009"/>
                    <a:pt x="2227" y="55009"/>
                    <a:pt x="955" y="53776"/>
                  </a:cubicBezTo>
                  <a:cubicBezTo>
                    <a:pt x="-319" y="52543"/>
                    <a:pt x="-319" y="50076"/>
                    <a:pt x="955" y="47610"/>
                  </a:cubicBezTo>
                  <a:cubicBezTo>
                    <a:pt x="2227" y="45144"/>
                    <a:pt x="40411" y="-4179"/>
                    <a:pt x="98957" y="8152"/>
                  </a:cubicBezTo>
                  <a:close/>
                  <a:moveTo>
                    <a:pt x="190219" y="1657"/>
                  </a:moveTo>
                  <a:cubicBezTo>
                    <a:pt x="248061" y="-9672"/>
                    <a:pt x="287041" y="40682"/>
                    <a:pt x="288299" y="43200"/>
                  </a:cubicBezTo>
                  <a:cubicBezTo>
                    <a:pt x="289555" y="44458"/>
                    <a:pt x="288299" y="46976"/>
                    <a:pt x="287041" y="48235"/>
                  </a:cubicBezTo>
                  <a:cubicBezTo>
                    <a:pt x="287041" y="48235"/>
                    <a:pt x="285783" y="49494"/>
                    <a:pt x="284525" y="49494"/>
                  </a:cubicBezTo>
                  <a:cubicBezTo>
                    <a:pt x="283269" y="49494"/>
                    <a:pt x="282011" y="48235"/>
                    <a:pt x="280753" y="46976"/>
                  </a:cubicBezTo>
                  <a:cubicBezTo>
                    <a:pt x="280753" y="46976"/>
                    <a:pt x="245545" y="399"/>
                    <a:pt x="192735" y="11728"/>
                  </a:cubicBezTo>
                  <a:cubicBezTo>
                    <a:pt x="190219" y="11728"/>
                    <a:pt x="187705" y="9211"/>
                    <a:pt x="187705" y="7952"/>
                  </a:cubicBezTo>
                  <a:cubicBezTo>
                    <a:pt x="186447" y="5434"/>
                    <a:pt x="187705" y="2916"/>
                    <a:pt x="190219" y="165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94" name="Freeform 241">
              <a:extLst>
                <a:ext uri="{FF2B5EF4-FFF2-40B4-BE49-F238E27FC236}">
                  <a16:creationId xmlns:a16="http://schemas.microsoft.com/office/drawing/2014/main" id="{FADAC2C9-B95A-CC4F-C480-CCDB0EC14B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9646" y="6429541"/>
              <a:ext cx="554796" cy="527332"/>
            </a:xfrm>
            <a:custGeom>
              <a:avLst/>
              <a:gdLst>
                <a:gd name="T0" fmla="*/ 159978 w 446"/>
                <a:gd name="T1" fmla="*/ 88780 h 424"/>
                <a:gd name="T2" fmla="*/ 159978 w 446"/>
                <a:gd name="T3" fmla="*/ 88780 h 424"/>
                <a:gd name="T4" fmla="*/ 145957 w 446"/>
                <a:gd name="T5" fmla="*/ 132272 h 424"/>
                <a:gd name="T6" fmla="*/ 145957 w 446"/>
                <a:gd name="T7" fmla="*/ 132272 h 424"/>
                <a:gd name="T8" fmla="*/ 81607 w 446"/>
                <a:gd name="T9" fmla="*/ 61104 h 424"/>
                <a:gd name="T10" fmla="*/ 81607 w 446"/>
                <a:gd name="T11" fmla="*/ 61104 h 424"/>
                <a:gd name="T12" fmla="*/ 14740 w 446"/>
                <a:gd name="T13" fmla="*/ 136944 h 424"/>
                <a:gd name="T14" fmla="*/ 14740 w 446"/>
                <a:gd name="T15" fmla="*/ 136944 h 424"/>
                <a:gd name="T16" fmla="*/ 0 w 446"/>
                <a:gd name="T17" fmla="*/ 88780 h 424"/>
                <a:gd name="T18" fmla="*/ 0 w 446"/>
                <a:gd name="T19" fmla="*/ 88780 h 424"/>
                <a:gd name="T20" fmla="*/ 79809 w 446"/>
                <a:gd name="T21" fmla="*/ 0 h 424"/>
                <a:gd name="T22" fmla="*/ 79809 w 446"/>
                <a:gd name="T23" fmla="*/ 0 h 424"/>
                <a:gd name="T24" fmla="*/ 159978 w 446"/>
                <a:gd name="T25" fmla="*/ 88780 h 4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46" h="424">
                  <a:moveTo>
                    <a:pt x="445" y="247"/>
                  </a:moveTo>
                  <a:lnTo>
                    <a:pt x="445" y="247"/>
                  </a:lnTo>
                  <a:cubicBezTo>
                    <a:pt x="445" y="295"/>
                    <a:pt x="436" y="341"/>
                    <a:pt x="406" y="368"/>
                  </a:cubicBezTo>
                  <a:cubicBezTo>
                    <a:pt x="347" y="423"/>
                    <a:pt x="440" y="175"/>
                    <a:pt x="227" y="170"/>
                  </a:cubicBezTo>
                  <a:cubicBezTo>
                    <a:pt x="10" y="165"/>
                    <a:pt x="87" y="387"/>
                    <a:pt x="41" y="381"/>
                  </a:cubicBezTo>
                  <a:cubicBezTo>
                    <a:pt x="13" y="377"/>
                    <a:pt x="0" y="292"/>
                    <a:pt x="0" y="247"/>
                  </a:cubicBezTo>
                  <a:cubicBezTo>
                    <a:pt x="0" y="111"/>
                    <a:pt x="50" y="0"/>
                    <a:pt x="222" y="0"/>
                  </a:cubicBezTo>
                  <a:cubicBezTo>
                    <a:pt x="394" y="0"/>
                    <a:pt x="445" y="111"/>
                    <a:pt x="445" y="247"/>
                  </a:cubicBezTo>
                </a:path>
              </a:pathLst>
            </a:custGeom>
            <a:solidFill>
              <a:srgbClr val="37D5C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95" name="Freeform 242">
              <a:extLst>
                <a:ext uri="{FF2B5EF4-FFF2-40B4-BE49-F238E27FC236}">
                  <a16:creationId xmlns:a16="http://schemas.microsoft.com/office/drawing/2014/main" id="{99D18407-79A5-7A13-7068-2AD363126B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92041" y="6489962"/>
              <a:ext cx="142819" cy="115356"/>
            </a:xfrm>
            <a:custGeom>
              <a:avLst/>
              <a:gdLst>
                <a:gd name="T0" fmla="*/ 38045 w 115"/>
                <a:gd name="T1" fmla="*/ 6160 h 92"/>
                <a:gd name="T2" fmla="*/ 38045 w 115"/>
                <a:gd name="T3" fmla="*/ 6160 h 92"/>
                <a:gd name="T4" fmla="*/ 19740 w 115"/>
                <a:gd name="T5" fmla="*/ 16669 h 92"/>
                <a:gd name="T6" fmla="*/ 19740 w 115"/>
                <a:gd name="T7" fmla="*/ 16669 h 92"/>
                <a:gd name="T8" fmla="*/ 2512 w 115"/>
                <a:gd name="T9" fmla="*/ 28626 h 92"/>
                <a:gd name="T10" fmla="*/ 2512 w 115"/>
                <a:gd name="T11" fmla="*/ 28626 h 92"/>
                <a:gd name="T12" fmla="*/ 13280 w 115"/>
                <a:gd name="T13" fmla="*/ 6160 h 92"/>
                <a:gd name="T14" fmla="*/ 13280 w 115"/>
                <a:gd name="T15" fmla="*/ 6160 h 92"/>
                <a:gd name="T16" fmla="*/ 38045 w 115"/>
                <a:gd name="T17" fmla="*/ 6160 h 9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5" h="92">
                  <a:moveTo>
                    <a:pt x="106" y="17"/>
                  </a:moveTo>
                  <a:lnTo>
                    <a:pt x="106" y="17"/>
                  </a:lnTo>
                  <a:cubicBezTo>
                    <a:pt x="114" y="29"/>
                    <a:pt x="83" y="29"/>
                    <a:pt x="55" y="46"/>
                  </a:cubicBezTo>
                  <a:cubicBezTo>
                    <a:pt x="28" y="63"/>
                    <a:pt x="15" y="91"/>
                    <a:pt x="7" y="79"/>
                  </a:cubicBezTo>
                  <a:cubicBezTo>
                    <a:pt x="0" y="67"/>
                    <a:pt x="10" y="34"/>
                    <a:pt x="37" y="17"/>
                  </a:cubicBezTo>
                  <a:cubicBezTo>
                    <a:pt x="64" y="0"/>
                    <a:pt x="99" y="5"/>
                    <a:pt x="106" y="17"/>
                  </a:cubicBezTo>
                </a:path>
              </a:pathLst>
            </a:custGeom>
            <a:solidFill>
              <a:srgbClr val="00F1D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96" name="Freeform 243">
              <a:extLst>
                <a:ext uri="{FF2B5EF4-FFF2-40B4-BE49-F238E27FC236}">
                  <a16:creationId xmlns:a16="http://schemas.microsoft.com/office/drawing/2014/main" id="{C08D3D6D-D8D9-B9DB-3CC6-B43BC41FA7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95285" y="6451513"/>
              <a:ext cx="269158" cy="494374"/>
            </a:xfrm>
            <a:custGeom>
              <a:avLst/>
              <a:gdLst>
                <a:gd name="T0" fmla="*/ 34255 w 218"/>
                <a:gd name="T1" fmla="*/ 0 h 398"/>
                <a:gd name="T2" fmla="*/ 34255 w 218"/>
                <a:gd name="T3" fmla="*/ 0 h 398"/>
                <a:gd name="T4" fmla="*/ 24977 w 218"/>
                <a:gd name="T5" fmla="*/ 20462 h 398"/>
                <a:gd name="T6" fmla="*/ 24977 w 218"/>
                <a:gd name="T7" fmla="*/ 20462 h 398"/>
                <a:gd name="T8" fmla="*/ 26762 w 218"/>
                <a:gd name="T9" fmla="*/ 60668 h 398"/>
                <a:gd name="T10" fmla="*/ 26762 w 218"/>
                <a:gd name="T11" fmla="*/ 60668 h 398"/>
                <a:gd name="T12" fmla="*/ 63514 w 218"/>
                <a:gd name="T13" fmla="*/ 125644 h 398"/>
                <a:gd name="T14" fmla="*/ 63514 w 218"/>
                <a:gd name="T15" fmla="*/ 125644 h 398"/>
                <a:gd name="T16" fmla="*/ 77430 w 218"/>
                <a:gd name="T17" fmla="*/ 82207 h 398"/>
                <a:gd name="T18" fmla="*/ 77430 w 218"/>
                <a:gd name="T19" fmla="*/ 82207 h 398"/>
                <a:gd name="T20" fmla="*/ 34255 w 218"/>
                <a:gd name="T21" fmla="*/ 0 h 3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8" h="398">
                  <a:moveTo>
                    <a:pt x="96" y="0"/>
                  </a:moveTo>
                  <a:lnTo>
                    <a:pt x="96" y="0"/>
                  </a:lnTo>
                  <a:cubicBezTo>
                    <a:pt x="125" y="41"/>
                    <a:pt x="94" y="47"/>
                    <a:pt x="70" y="57"/>
                  </a:cubicBezTo>
                  <a:cubicBezTo>
                    <a:pt x="0" y="84"/>
                    <a:pt x="32" y="129"/>
                    <a:pt x="75" y="169"/>
                  </a:cubicBezTo>
                  <a:cubicBezTo>
                    <a:pt x="187" y="224"/>
                    <a:pt x="128" y="397"/>
                    <a:pt x="178" y="350"/>
                  </a:cubicBezTo>
                  <a:cubicBezTo>
                    <a:pt x="208" y="323"/>
                    <a:pt x="217" y="277"/>
                    <a:pt x="217" y="229"/>
                  </a:cubicBezTo>
                  <a:cubicBezTo>
                    <a:pt x="217" y="125"/>
                    <a:pt x="187" y="36"/>
                    <a:pt x="96" y="0"/>
                  </a:cubicBezTo>
                </a:path>
              </a:pathLst>
            </a:custGeom>
            <a:solidFill>
              <a:srgbClr val="0E8F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97" name="Freeform 244">
              <a:extLst>
                <a:ext uri="{FF2B5EF4-FFF2-40B4-BE49-F238E27FC236}">
                  <a16:creationId xmlns:a16="http://schemas.microsoft.com/office/drawing/2014/main" id="{354499A3-E1A5-4FA8-E009-53375EC73C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64577" y="6863489"/>
              <a:ext cx="439443" cy="340569"/>
            </a:xfrm>
            <a:custGeom>
              <a:avLst/>
              <a:gdLst>
                <a:gd name="T0" fmla="*/ 724 w 351"/>
                <a:gd name="T1" fmla="*/ 34611 h 273"/>
                <a:gd name="T2" fmla="*/ 724 w 351"/>
                <a:gd name="T3" fmla="*/ 34611 h 273"/>
                <a:gd name="T4" fmla="*/ 65128 w 351"/>
                <a:gd name="T5" fmla="*/ 97343 h 273"/>
                <a:gd name="T6" fmla="*/ 65128 w 351"/>
                <a:gd name="T7" fmla="*/ 97343 h 273"/>
                <a:gd name="T8" fmla="*/ 125915 w 351"/>
                <a:gd name="T9" fmla="*/ 32448 h 273"/>
                <a:gd name="T10" fmla="*/ 125915 w 351"/>
                <a:gd name="T11" fmla="*/ 32448 h 273"/>
                <a:gd name="T12" fmla="*/ 100587 w 351"/>
                <a:gd name="T13" fmla="*/ 14061 h 273"/>
                <a:gd name="T14" fmla="*/ 100587 w 351"/>
                <a:gd name="T15" fmla="*/ 14061 h 273"/>
                <a:gd name="T16" fmla="*/ 70194 w 351"/>
                <a:gd name="T17" fmla="*/ 361 h 273"/>
                <a:gd name="T18" fmla="*/ 70194 w 351"/>
                <a:gd name="T19" fmla="*/ 361 h 273"/>
                <a:gd name="T20" fmla="*/ 29308 w 351"/>
                <a:gd name="T21" fmla="*/ 15863 h 273"/>
                <a:gd name="T22" fmla="*/ 29308 w 351"/>
                <a:gd name="T23" fmla="*/ 15863 h 273"/>
                <a:gd name="T24" fmla="*/ 724 w 351"/>
                <a:gd name="T25" fmla="*/ 34611 h 2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51" h="273">
                  <a:moveTo>
                    <a:pt x="2" y="96"/>
                  </a:moveTo>
                  <a:lnTo>
                    <a:pt x="2" y="96"/>
                  </a:lnTo>
                  <a:cubicBezTo>
                    <a:pt x="3" y="162"/>
                    <a:pt x="90" y="272"/>
                    <a:pt x="180" y="270"/>
                  </a:cubicBezTo>
                  <a:cubicBezTo>
                    <a:pt x="269" y="267"/>
                    <a:pt x="350" y="157"/>
                    <a:pt x="348" y="90"/>
                  </a:cubicBezTo>
                  <a:cubicBezTo>
                    <a:pt x="347" y="52"/>
                    <a:pt x="310" y="53"/>
                    <a:pt x="278" y="39"/>
                  </a:cubicBezTo>
                  <a:cubicBezTo>
                    <a:pt x="255" y="29"/>
                    <a:pt x="232" y="0"/>
                    <a:pt x="194" y="1"/>
                  </a:cubicBezTo>
                  <a:cubicBezTo>
                    <a:pt x="158" y="2"/>
                    <a:pt x="112" y="33"/>
                    <a:pt x="81" y="44"/>
                  </a:cubicBezTo>
                  <a:cubicBezTo>
                    <a:pt x="36" y="60"/>
                    <a:pt x="0" y="56"/>
                    <a:pt x="2" y="9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98" name="Freeform 245">
              <a:extLst>
                <a:ext uri="{FF2B5EF4-FFF2-40B4-BE49-F238E27FC236}">
                  <a16:creationId xmlns:a16="http://schemas.microsoft.com/office/drawing/2014/main" id="{A421101D-B196-B945-2F83-385ABEBCC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64577" y="6868984"/>
              <a:ext cx="324088" cy="329583"/>
            </a:xfrm>
            <a:custGeom>
              <a:avLst/>
              <a:gdLst>
                <a:gd name="T0" fmla="*/ 726 w 258"/>
                <a:gd name="T1" fmla="*/ 32957 h 263"/>
                <a:gd name="T2" fmla="*/ 726 w 258"/>
                <a:gd name="T3" fmla="*/ 32957 h 263"/>
                <a:gd name="T4" fmla="*/ 29406 w 258"/>
                <a:gd name="T5" fmla="*/ 14125 h 263"/>
                <a:gd name="T6" fmla="*/ 29406 w 258"/>
                <a:gd name="T7" fmla="*/ 14125 h 263"/>
                <a:gd name="T8" fmla="*/ 62804 w 258"/>
                <a:gd name="T9" fmla="*/ 0 h 263"/>
                <a:gd name="T10" fmla="*/ 62804 w 258"/>
                <a:gd name="T11" fmla="*/ 0 h 263"/>
                <a:gd name="T12" fmla="*/ 74058 w 258"/>
                <a:gd name="T13" fmla="*/ 35492 h 263"/>
                <a:gd name="T14" fmla="*/ 74058 w 258"/>
                <a:gd name="T15" fmla="*/ 35492 h 263"/>
                <a:gd name="T16" fmla="*/ 55544 w 258"/>
                <a:gd name="T17" fmla="*/ 94888 h 263"/>
                <a:gd name="T18" fmla="*/ 55544 w 258"/>
                <a:gd name="T19" fmla="*/ 94888 h 263"/>
                <a:gd name="T20" fmla="*/ 726 w 258"/>
                <a:gd name="T21" fmla="*/ 32957 h 26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58" h="263">
                  <a:moveTo>
                    <a:pt x="2" y="91"/>
                  </a:moveTo>
                  <a:lnTo>
                    <a:pt x="2" y="91"/>
                  </a:lnTo>
                  <a:cubicBezTo>
                    <a:pt x="0" y="51"/>
                    <a:pt x="36" y="55"/>
                    <a:pt x="81" y="39"/>
                  </a:cubicBezTo>
                  <a:cubicBezTo>
                    <a:pt x="107" y="29"/>
                    <a:pt x="142" y="7"/>
                    <a:pt x="173" y="0"/>
                  </a:cubicBezTo>
                  <a:cubicBezTo>
                    <a:pt x="175" y="34"/>
                    <a:pt x="180" y="111"/>
                    <a:pt x="204" y="98"/>
                  </a:cubicBezTo>
                  <a:cubicBezTo>
                    <a:pt x="257" y="67"/>
                    <a:pt x="222" y="233"/>
                    <a:pt x="153" y="262"/>
                  </a:cubicBezTo>
                  <a:cubicBezTo>
                    <a:pt x="74" y="245"/>
                    <a:pt x="3" y="150"/>
                    <a:pt x="2" y="91"/>
                  </a:cubicBezTo>
                </a:path>
              </a:pathLst>
            </a:custGeom>
            <a:solidFill>
              <a:srgbClr val="DBD9D8">
                <a:alpha val="5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199" name="Freeform 246">
              <a:extLst>
                <a:ext uri="{FF2B5EF4-FFF2-40B4-BE49-F238E27FC236}">
                  <a16:creationId xmlns:a16="http://schemas.microsoft.com/office/drawing/2014/main" id="{49F13E77-CA7E-D7CE-AB72-98486D07E4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14148" y="8313654"/>
              <a:ext cx="571277" cy="362541"/>
            </a:xfrm>
            <a:custGeom>
              <a:avLst/>
              <a:gdLst>
                <a:gd name="T0" fmla="*/ 0 w 460"/>
                <a:gd name="T1" fmla="*/ 59613 h 290"/>
                <a:gd name="T2" fmla="*/ 0 w 460"/>
                <a:gd name="T3" fmla="*/ 59613 h 290"/>
                <a:gd name="T4" fmla="*/ 48094 w 460"/>
                <a:gd name="T5" fmla="*/ 98633 h 290"/>
                <a:gd name="T6" fmla="*/ 48094 w 460"/>
                <a:gd name="T7" fmla="*/ 98633 h 290"/>
                <a:gd name="T8" fmla="*/ 78961 w 460"/>
                <a:gd name="T9" fmla="*/ 83097 h 290"/>
                <a:gd name="T10" fmla="*/ 89728 w 460"/>
                <a:gd name="T11" fmla="*/ 87794 h 290"/>
                <a:gd name="T12" fmla="*/ 89728 w 460"/>
                <a:gd name="T13" fmla="*/ 87794 h 290"/>
                <a:gd name="T14" fmla="*/ 122748 w 460"/>
                <a:gd name="T15" fmla="*/ 95020 h 290"/>
                <a:gd name="T16" fmla="*/ 122748 w 460"/>
                <a:gd name="T17" fmla="*/ 95020 h 290"/>
                <a:gd name="T18" fmla="*/ 131362 w 460"/>
                <a:gd name="T19" fmla="*/ 87433 h 290"/>
                <a:gd name="T20" fmla="*/ 131362 w 460"/>
                <a:gd name="T21" fmla="*/ 87433 h 290"/>
                <a:gd name="T22" fmla="*/ 108751 w 460"/>
                <a:gd name="T23" fmla="*/ 77678 h 290"/>
                <a:gd name="T24" fmla="*/ 108751 w 460"/>
                <a:gd name="T25" fmla="*/ 77678 h 290"/>
                <a:gd name="T26" fmla="*/ 138540 w 460"/>
                <a:gd name="T27" fmla="*/ 84181 h 290"/>
                <a:gd name="T28" fmla="*/ 138540 w 460"/>
                <a:gd name="T29" fmla="*/ 84181 h 290"/>
                <a:gd name="T30" fmla="*/ 146795 w 460"/>
                <a:gd name="T31" fmla="*/ 75149 h 290"/>
                <a:gd name="T32" fmla="*/ 120595 w 460"/>
                <a:gd name="T33" fmla="*/ 67201 h 290"/>
                <a:gd name="T34" fmla="*/ 120595 w 460"/>
                <a:gd name="T35" fmla="*/ 67201 h 290"/>
                <a:gd name="T36" fmla="*/ 158281 w 460"/>
                <a:gd name="T37" fmla="*/ 67201 h 290"/>
                <a:gd name="T38" fmla="*/ 158281 w 460"/>
                <a:gd name="T39" fmla="*/ 67201 h 290"/>
                <a:gd name="T40" fmla="*/ 159716 w 460"/>
                <a:gd name="T41" fmla="*/ 61420 h 290"/>
                <a:gd name="T42" fmla="*/ 159716 w 460"/>
                <a:gd name="T43" fmla="*/ 61420 h 290"/>
                <a:gd name="T44" fmla="*/ 128850 w 460"/>
                <a:gd name="T45" fmla="*/ 53833 h 290"/>
                <a:gd name="T46" fmla="*/ 128850 w 460"/>
                <a:gd name="T47" fmla="*/ 53833 h 290"/>
                <a:gd name="T48" fmla="*/ 163305 w 460"/>
                <a:gd name="T49" fmla="*/ 51304 h 290"/>
                <a:gd name="T50" fmla="*/ 163305 w 460"/>
                <a:gd name="T51" fmla="*/ 51304 h 290"/>
                <a:gd name="T52" fmla="*/ 141412 w 460"/>
                <a:gd name="T53" fmla="*/ 42633 h 290"/>
                <a:gd name="T54" fmla="*/ 141412 w 460"/>
                <a:gd name="T55" fmla="*/ 42633 h 290"/>
                <a:gd name="T56" fmla="*/ 105879 w 460"/>
                <a:gd name="T57" fmla="*/ 36491 h 290"/>
                <a:gd name="T58" fmla="*/ 105879 w 460"/>
                <a:gd name="T59" fmla="*/ 36491 h 290"/>
                <a:gd name="T60" fmla="*/ 123466 w 460"/>
                <a:gd name="T61" fmla="*/ 7587 h 290"/>
                <a:gd name="T62" fmla="*/ 123466 w 460"/>
                <a:gd name="T63" fmla="*/ 7587 h 290"/>
                <a:gd name="T64" fmla="*/ 113058 w 460"/>
                <a:gd name="T65" fmla="*/ 8671 h 290"/>
                <a:gd name="T66" fmla="*/ 113058 w 460"/>
                <a:gd name="T67" fmla="*/ 8671 h 290"/>
                <a:gd name="T68" fmla="*/ 92600 w 460"/>
                <a:gd name="T69" fmla="*/ 22039 h 290"/>
                <a:gd name="T70" fmla="*/ 71065 w 460"/>
                <a:gd name="T71" fmla="*/ 42633 h 290"/>
                <a:gd name="T72" fmla="*/ 57067 w 460"/>
                <a:gd name="T73" fmla="*/ 27820 h 290"/>
                <a:gd name="T74" fmla="*/ 0 w 460"/>
                <a:gd name="T75" fmla="*/ 59613 h 2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60" h="290">
                  <a:moveTo>
                    <a:pt x="0" y="165"/>
                  </a:moveTo>
                  <a:lnTo>
                    <a:pt x="0" y="165"/>
                  </a:lnTo>
                  <a:cubicBezTo>
                    <a:pt x="0" y="165"/>
                    <a:pt x="66" y="243"/>
                    <a:pt x="134" y="273"/>
                  </a:cubicBezTo>
                  <a:cubicBezTo>
                    <a:pt x="170" y="289"/>
                    <a:pt x="211" y="267"/>
                    <a:pt x="220" y="230"/>
                  </a:cubicBezTo>
                  <a:lnTo>
                    <a:pt x="250" y="243"/>
                  </a:lnTo>
                  <a:cubicBezTo>
                    <a:pt x="250" y="243"/>
                    <a:pt x="313" y="266"/>
                    <a:pt x="342" y="263"/>
                  </a:cubicBezTo>
                  <a:cubicBezTo>
                    <a:pt x="356" y="261"/>
                    <a:pt x="373" y="245"/>
                    <a:pt x="366" y="242"/>
                  </a:cubicBezTo>
                  <a:cubicBezTo>
                    <a:pt x="341" y="232"/>
                    <a:pt x="321" y="225"/>
                    <a:pt x="303" y="215"/>
                  </a:cubicBezTo>
                  <a:cubicBezTo>
                    <a:pt x="303" y="215"/>
                    <a:pt x="361" y="229"/>
                    <a:pt x="386" y="233"/>
                  </a:cubicBezTo>
                  <a:cubicBezTo>
                    <a:pt x="407" y="236"/>
                    <a:pt x="436" y="210"/>
                    <a:pt x="409" y="208"/>
                  </a:cubicBezTo>
                  <a:lnTo>
                    <a:pt x="336" y="186"/>
                  </a:lnTo>
                  <a:cubicBezTo>
                    <a:pt x="336" y="186"/>
                    <a:pt x="417" y="207"/>
                    <a:pt x="441" y="186"/>
                  </a:cubicBezTo>
                  <a:cubicBezTo>
                    <a:pt x="445" y="183"/>
                    <a:pt x="457" y="172"/>
                    <a:pt x="445" y="170"/>
                  </a:cubicBezTo>
                  <a:cubicBezTo>
                    <a:pt x="422" y="169"/>
                    <a:pt x="359" y="149"/>
                    <a:pt x="359" y="149"/>
                  </a:cubicBezTo>
                  <a:cubicBezTo>
                    <a:pt x="359" y="149"/>
                    <a:pt x="446" y="163"/>
                    <a:pt x="455" y="142"/>
                  </a:cubicBezTo>
                  <a:cubicBezTo>
                    <a:pt x="459" y="130"/>
                    <a:pt x="444" y="131"/>
                    <a:pt x="394" y="118"/>
                  </a:cubicBezTo>
                  <a:cubicBezTo>
                    <a:pt x="379" y="115"/>
                    <a:pt x="295" y="101"/>
                    <a:pt x="295" y="101"/>
                  </a:cubicBezTo>
                  <a:cubicBezTo>
                    <a:pt x="295" y="101"/>
                    <a:pt x="354" y="63"/>
                    <a:pt x="344" y="21"/>
                  </a:cubicBezTo>
                  <a:cubicBezTo>
                    <a:pt x="340" y="0"/>
                    <a:pt x="326" y="12"/>
                    <a:pt x="315" y="24"/>
                  </a:cubicBezTo>
                  <a:cubicBezTo>
                    <a:pt x="301" y="42"/>
                    <a:pt x="258" y="61"/>
                    <a:pt x="258" y="61"/>
                  </a:cubicBezTo>
                  <a:lnTo>
                    <a:pt x="198" y="118"/>
                  </a:lnTo>
                  <a:lnTo>
                    <a:pt x="159" y="77"/>
                  </a:lnTo>
                  <a:lnTo>
                    <a:pt x="0" y="165"/>
                  </a:lnTo>
                </a:path>
              </a:pathLst>
            </a:custGeom>
            <a:solidFill>
              <a:srgbClr val="37D5C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200" name="Freeform 247">
              <a:extLst>
                <a:ext uri="{FF2B5EF4-FFF2-40B4-BE49-F238E27FC236}">
                  <a16:creationId xmlns:a16="http://schemas.microsoft.com/office/drawing/2014/main" id="{47E221A2-890F-A871-15E1-2CD04DD1E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70203" y="8396052"/>
              <a:ext cx="291130" cy="192255"/>
            </a:xfrm>
            <a:custGeom>
              <a:avLst/>
              <a:gdLst>
                <a:gd name="T0" fmla="*/ 0 w 235"/>
                <a:gd name="T1" fmla="*/ 41316 h 156"/>
                <a:gd name="T2" fmla="*/ 7877 w 235"/>
                <a:gd name="T3" fmla="*/ 55207 h 156"/>
                <a:gd name="T4" fmla="*/ 83779 w 235"/>
                <a:gd name="T5" fmla="*/ 12466 h 156"/>
                <a:gd name="T6" fmla="*/ 75186 w 235"/>
                <a:gd name="T7" fmla="*/ 0 h 156"/>
                <a:gd name="T8" fmla="*/ 0 w 235"/>
                <a:gd name="T9" fmla="*/ 41316 h 1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5" h="156">
                  <a:moveTo>
                    <a:pt x="0" y="116"/>
                  </a:moveTo>
                  <a:lnTo>
                    <a:pt x="22" y="155"/>
                  </a:lnTo>
                  <a:lnTo>
                    <a:pt x="234" y="35"/>
                  </a:lnTo>
                  <a:lnTo>
                    <a:pt x="210" y="0"/>
                  </a:lnTo>
                  <a:lnTo>
                    <a:pt x="0" y="116"/>
                  </a:lnTo>
                </a:path>
              </a:pathLst>
            </a:custGeom>
            <a:solidFill>
              <a:srgbClr val="0E8F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201" name="Freeform 248">
              <a:extLst>
                <a:ext uri="{FF2B5EF4-FFF2-40B4-BE49-F238E27FC236}">
                  <a16:creationId xmlns:a16="http://schemas.microsoft.com/office/drawing/2014/main" id="{F6D6B28E-E1E3-6DAF-CA5F-6BA4211D99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21758" y="7258990"/>
              <a:ext cx="362541" cy="862410"/>
            </a:xfrm>
            <a:custGeom>
              <a:avLst/>
              <a:gdLst>
                <a:gd name="T0" fmla="*/ 96881 w 292"/>
                <a:gd name="T1" fmla="*/ 227987 h 692"/>
                <a:gd name="T2" fmla="*/ 96881 w 292"/>
                <a:gd name="T3" fmla="*/ 227987 h 692"/>
                <a:gd name="T4" fmla="*/ 34447 w 292"/>
                <a:gd name="T5" fmla="*/ 144788 h 692"/>
                <a:gd name="T6" fmla="*/ 34447 w 292"/>
                <a:gd name="T7" fmla="*/ 144788 h 692"/>
                <a:gd name="T8" fmla="*/ 43776 w 292"/>
                <a:gd name="T9" fmla="*/ 106610 h 692"/>
                <a:gd name="T10" fmla="*/ 47364 w 292"/>
                <a:gd name="T11" fmla="*/ 101568 h 692"/>
                <a:gd name="T12" fmla="*/ 28347 w 292"/>
                <a:gd name="T13" fmla="*/ 99407 h 692"/>
                <a:gd name="T14" fmla="*/ 28347 w 292"/>
                <a:gd name="T15" fmla="*/ 99407 h 692"/>
                <a:gd name="T16" fmla="*/ 14712 w 292"/>
                <a:gd name="T17" fmla="*/ 86801 h 692"/>
                <a:gd name="T18" fmla="*/ 14712 w 292"/>
                <a:gd name="T19" fmla="*/ 86801 h 692"/>
                <a:gd name="T20" fmla="*/ 14712 w 292"/>
                <a:gd name="T21" fmla="*/ 86801 h 692"/>
                <a:gd name="T22" fmla="*/ 12559 w 292"/>
                <a:gd name="T23" fmla="*/ 0 h 692"/>
                <a:gd name="T24" fmla="*/ 8612 w 292"/>
                <a:gd name="T25" fmla="*/ 0 h 692"/>
                <a:gd name="T26" fmla="*/ 4665 w 292"/>
                <a:gd name="T27" fmla="*/ 360 h 692"/>
                <a:gd name="T28" fmla="*/ 4665 w 292"/>
                <a:gd name="T29" fmla="*/ 360 h 692"/>
                <a:gd name="T30" fmla="*/ 7535 w 292"/>
                <a:gd name="T31" fmla="*/ 88241 h 692"/>
                <a:gd name="T32" fmla="*/ 7535 w 292"/>
                <a:gd name="T33" fmla="*/ 88241 h 692"/>
                <a:gd name="T34" fmla="*/ 7535 w 292"/>
                <a:gd name="T35" fmla="*/ 88241 h 692"/>
                <a:gd name="T36" fmla="*/ 27629 w 292"/>
                <a:gd name="T37" fmla="*/ 106970 h 692"/>
                <a:gd name="T38" fmla="*/ 34447 w 292"/>
                <a:gd name="T39" fmla="*/ 107691 h 692"/>
                <a:gd name="T40" fmla="*/ 34447 w 292"/>
                <a:gd name="T41" fmla="*/ 107691 h 692"/>
                <a:gd name="T42" fmla="*/ 27629 w 292"/>
                <a:gd name="T43" fmla="*/ 148029 h 692"/>
                <a:gd name="T44" fmla="*/ 27629 w 292"/>
                <a:gd name="T45" fmla="*/ 148029 h 692"/>
                <a:gd name="T46" fmla="*/ 100469 w 292"/>
                <a:gd name="T47" fmla="*/ 244195 h 692"/>
                <a:gd name="T48" fmla="*/ 104416 w 292"/>
                <a:gd name="T49" fmla="*/ 248877 h 692"/>
                <a:gd name="T50" fmla="*/ 102263 w 292"/>
                <a:gd name="T51" fmla="*/ 236991 h 692"/>
                <a:gd name="T52" fmla="*/ 96881 w 292"/>
                <a:gd name="T53" fmla="*/ 227987 h 69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92" h="692">
                  <a:moveTo>
                    <a:pt x="270" y="633"/>
                  </a:moveTo>
                  <a:lnTo>
                    <a:pt x="270" y="633"/>
                  </a:lnTo>
                  <a:cubicBezTo>
                    <a:pt x="168" y="506"/>
                    <a:pt x="105" y="422"/>
                    <a:pt x="96" y="402"/>
                  </a:cubicBezTo>
                  <a:cubicBezTo>
                    <a:pt x="78" y="362"/>
                    <a:pt x="122" y="297"/>
                    <a:pt x="122" y="296"/>
                  </a:cubicBezTo>
                  <a:lnTo>
                    <a:pt x="132" y="282"/>
                  </a:lnTo>
                  <a:lnTo>
                    <a:pt x="79" y="276"/>
                  </a:lnTo>
                  <a:cubicBezTo>
                    <a:pt x="60" y="274"/>
                    <a:pt x="45" y="260"/>
                    <a:pt x="41" y="241"/>
                  </a:cubicBezTo>
                  <a:cubicBezTo>
                    <a:pt x="22" y="134"/>
                    <a:pt x="29" y="43"/>
                    <a:pt x="35" y="0"/>
                  </a:cubicBezTo>
                  <a:lnTo>
                    <a:pt x="24" y="0"/>
                  </a:lnTo>
                  <a:lnTo>
                    <a:pt x="13" y="1"/>
                  </a:lnTo>
                  <a:cubicBezTo>
                    <a:pt x="7" y="44"/>
                    <a:pt x="0" y="130"/>
                    <a:pt x="21" y="245"/>
                  </a:cubicBezTo>
                  <a:cubicBezTo>
                    <a:pt x="26" y="273"/>
                    <a:pt x="49" y="294"/>
                    <a:pt x="77" y="297"/>
                  </a:cubicBezTo>
                  <a:lnTo>
                    <a:pt x="96" y="299"/>
                  </a:lnTo>
                  <a:cubicBezTo>
                    <a:pt x="83" y="323"/>
                    <a:pt x="60" y="373"/>
                    <a:pt x="77" y="411"/>
                  </a:cubicBezTo>
                  <a:cubicBezTo>
                    <a:pt x="91" y="441"/>
                    <a:pt x="195" y="573"/>
                    <a:pt x="280" y="678"/>
                  </a:cubicBezTo>
                  <a:lnTo>
                    <a:pt x="291" y="691"/>
                  </a:lnTo>
                  <a:lnTo>
                    <a:pt x="285" y="658"/>
                  </a:lnTo>
                  <a:lnTo>
                    <a:pt x="270" y="633"/>
                  </a:lnTo>
                </a:path>
              </a:pathLst>
            </a:custGeom>
            <a:solidFill>
              <a:srgbClr val="DBD9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202" name="Freeform 249">
              <a:extLst>
                <a:ext uri="{FF2B5EF4-FFF2-40B4-BE49-F238E27FC236}">
                  <a16:creationId xmlns:a16="http://schemas.microsoft.com/office/drawing/2014/main" id="{EEB93F5D-8915-D4F4-5F01-FD1D2B7D93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97535" y="7885197"/>
              <a:ext cx="115352" cy="115356"/>
            </a:xfrm>
            <a:custGeom>
              <a:avLst/>
              <a:gdLst>
                <a:gd name="T0" fmla="*/ 32982 w 94"/>
                <a:gd name="T1" fmla="*/ 16489 h 93"/>
                <a:gd name="T2" fmla="*/ 32982 w 94"/>
                <a:gd name="T3" fmla="*/ 16489 h 93"/>
                <a:gd name="T4" fmla="*/ 16314 w 94"/>
                <a:gd name="T5" fmla="*/ 32979 h 93"/>
                <a:gd name="T6" fmla="*/ 16314 w 94"/>
                <a:gd name="T7" fmla="*/ 32979 h 93"/>
                <a:gd name="T8" fmla="*/ 0 w 94"/>
                <a:gd name="T9" fmla="*/ 16489 h 93"/>
                <a:gd name="T10" fmla="*/ 0 w 94"/>
                <a:gd name="T11" fmla="*/ 16489 h 93"/>
                <a:gd name="T12" fmla="*/ 16314 w 94"/>
                <a:gd name="T13" fmla="*/ 0 h 93"/>
                <a:gd name="T14" fmla="*/ 16314 w 94"/>
                <a:gd name="T15" fmla="*/ 0 h 93"/>
                <a:gd name="T16" fmla="*/ 32982 w 94"/>
                <a:gd name="T17" fmla="*/ 16489 h 9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4" h="93">
                  <a:moveTo>
                    <a:pt x="93" y="46"/>
                  </a:moveTo>
                  <a:lnTo>
                    <a:pt x="93" y="46"/>
                  </a:lnTo>
                  <a:cubicBezTo>
                    <a:pt x="93" y="72"/>
                    <a:pt x="72" y="92"/>
                    <a:pt x="46" y="92"/>
                  </a:cubicBezTo>
                  <a:cubicBezTo>
                    <a:pt x="21" y="92"/>
                    <a:pt x="0" y="72"/>
                    <a:pt x="0" y="46"/>
                  </a:cubicBezTo>
                  <a:cubicBezTo>
                    <a:pt x="0" y="21"/>
                    <a:pt x="21" y="0"/>
                    <a:pt x="46" y="0"/>
                  </a:cubicBezTo>
                  <a:cubicBezTo>
                    <a:pt x="72" y="0"/>
                    <a:pt x="93" y="21"/>
                    <a:pt x="93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203" name="Freeform 251">
              <a:extLst>
                <a:ext uri="{FF2B5EF4-FFF2-40B4-BE49-F238E27FC236}">
                  <a16:creationId xmlns:a16="http://schemas.microsoft.com/office/drawing/2014/main" id="{79EAF479-730D-4382-C8D3-423D07F0FB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64577" y="7852239"/>
              <a:ext cx="181269" cy="181272"/>
            </a:xfrm>
            <a:custGeom>
              <a:avLst/>
              <a:gdLst>
                <a:gd name="T0" fmla="*/ 15174 w 145"/>
                <a:gd name="T1" fmla="*/ 28705 h 146"/>
                <a:gd name="T2" fmla="*/ 15174 w 145"/>
                <a:gd name="T3" fmla="*/ 28705 h 146"/>
                <a:gd name="T4" fmla="*/ 23123 w 145"/>
                <a:gd name="T5" fmla="*/ 15070 h 146"/>
                <a:gd name="T6" fmla="*/ 23123 w 145"/>
                <a:gd name="T7" fmla="*/ 15070 h 146"/>
                <a:gd name="T8" fmla="*/ 37213 w 145"/>
                <a:gd name="T9" fmla="*/ 23323 h 146"/>
                <a:gd name="T10" fmla="*/ 37213 w 145"/>
                <a:gd name="T11" fmla="*/ 23323 h 146"/>
                <a:gd name="T12" fmla="*/ 28903 w 145"/>
                <a:gd name="T13" fmla="*/ 36599 h 146"/>
                <a:gd name="T14" fmla="*/ 28903 w 145"/>
                <a:gd name="T15" fmla="*/ 36599 h 146"/>
                <a:gd name="T16" fmla="*/ 15174 w 145"/>
                <a:gd name="T17" fmla="*/ 28705 h 146"/>
                <a:gd name="T18" fmla="*/ 3252 w 145"/>
                <a:gd name="T19" fmla="*/ 31576 h 146"/>
                <a:gd name="T20" fmla="*/ 3252 w 145"/>
                <a:gd name="T21" fmla="*/ 31576 h 146"/>
                <a:gd name="T22" fmla="*/ 32155 w 145"/>
                <a:gd name="T23" fmla="*/ 48440 h 146"/>
                <a:gd name="T24" fmla="*/ 32155 w 145"/>
                <a:gd name="T25" fmla="*/ 48440 h 146"/>
                <a:gd name="T26" fmla="*/ 48774 w 145"/>
                <a:gd name="T27" fmla="*/ 20094 h 146"/>
                <a:gd name="T28" fmla="*/ 48774 w 145"/>
                <a:gd name="T29" fmla="*/ 20094 h 146"/>
                <a:gd name="T30" fmla="*/ 20232 w 145"/>
                <a:gd name="T31" fmla="*/ 3229 h 146"/>
                <a:gd name="T32" fmla="*/ 20232 w 145"/>
                <a:gd name="T33" fmla="*/ 3229 h 146"/>
                <a:gd name="T34" fmla="*/ 3252 w 145"/>
                <a:gd name="T35" fmla="*/ 31576 h 14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146">
                  <a:moveTo>
                    <a:pt x="42" y="80"/>
                  </a:moveTo>
                  <a:lnTo>
                    <a:pt x="42" y="80"/>
                  </a:lnTo>
                  <a:cubicBezTo>
                    <a:pt x="38" y="63"/>
                    <a:pt x="48" y="46"/>
                    <a:pt x="64" y="42"/>
                  </a:cubicBezTo>
                  <a:cubicBezTo>
                    <a:pt x="81" y="38"/>
                    <a:pt x="98" y="48"/>
                    <a:pt x="103" y="65"/>
                  </a:cubicBezTo>
                  <a:cubicBezTo>
                    <a:pt x="107" y="81"/>
                    <a:pt x="96" y="98"/>
                    <a:pt x="80" y="102"/>
                  </a:cubicBezTo>
                  <a:cubicBezTo>
                    <a:pt x="64" y="107"/>
                    <a:pt x="46" y="97"/>
                    <a:pt x="42" y="80"/>
                  </a:cubicBezTo>
                  <a:close/>
                  <a:moveTo>
                    <a:pt x="9" y="88"/>
                  </a:moveTo>
                  <a:lnTo>
                    <a:pt x="9" y="88"/>
                  </a:lnTo>
                  <a:cubicBezTo>
                    <a:pt x="18" y="123"/>
                    <a:pt x="54" y="145"/>
                    <a:pt x="89" y="135"/>
                  </a:cubicBezTo>
                  <a:cubicBezTo>
                    <a:pt x="123" y="126"/>
                    <a:pt x="144" y="91"/>
                    <a:pt x="135" y="56"/>
                  </a:cubicBezTo>
                  <a:cubicBezTo>
                    <a:pt x="126" y="21"/>
                    <a:pt x="91" y="0"/>
                    <a:pt x="56" y="9"/>
                  </a:cubicBezTo>
                  <a:cubicBezTo>
                    <a:pt x="21" y="18"/>
                    <a:pt x="0" y="54"/>
                    <a:pt x="9" y="8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204" name="Freeform 204">
              <a:extLst>
                <a:ext uri="{FF2B5EF4-FFF2-40B4-BE49-F238E27FC236}">
                  <a16:creationId xmlns:a16="http://schemas.microsoft.com/office/drawing/2014/main" id="{549141D4-41FC-8E45-1BCA-5557C3631B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7053" y="7187583"/>
              <a:ext cx="640470" cy="1124827"/>
            </a:xfrm>
            <a:custGeom>
              <a:avLst/>
              <a:gdLst>
                <a:gd name="connsiteX0" fmla="*/ 388358 w 640470"/>
                <a:gd name="connsiteY0" fmla="*/ 32958 h 1124827"/>
                <a:gd name="connsiteX1" fmla="*/ 562562 w 640470"/>
                <a:gd name="connsiteY1" fmla="*/ 220954 h 1124827"/>
                <a:gd name="connsiteX2" fmla="*/ 536242 w 640470"/>
                <a:gd name="connsiteY2" fmla="*/ 858396 h 1124827"/>
                <a:gd name="connsiteX3" fmla="*/ 640262 w 640470"/>
                <a:gd name="connsiteY3" fmla="*/ 971692 h 1124827"/>
                <a:gd name="connsiteX4" fmla="*/ 635250 w 640470"/>
                <a:gd name="connsiteY4" fmla="*/ 1124827 h 1124827"/>
                <a:gd name="connsiteX5" fmla="*/ 616452 w 640470"/>
                <a:gd name="connsiteY5" fmla="*/ 1123582 h 1124827"/>
                <a:gd name="connsiteX6" fmla="*/ 622718 w 640470"/>
                <a:gd name="connsiteY6" fmla="*/ 970447 h 1124827"/>
                <a:gd name="connsiteX7" fmla="*/ 534990 w 640470"/>
                <a:gd name="connsiteY7" fmla="*/ 875826 h 1124827"/>
                <a:gd name="connsiteX8" fmla="*/ 518698 w 640470"/>
                <a:gd name="connsiteY8" fmla="*/ 875826 h 1124827"/>
                <a:gd name="connsiteX9" fmla="*/ 422196 w 640470"/>
                <a:gd name="connsiteY9" fmla="*/ 962977 h 1124827"/>
                <a:gd name="connsiteX10" fmla="*/ 415930 w 640470"/>
                <a:gd name="connsiteY10" fmla="*/ 1116112 h 1124827"/>
                <a:gd name="connsiteX11" fmla="*/ 398384 w 640470"/>
                <a:gd name="connsiteY11" fmla="*/ 1114867 h 1124827"/>
                <a:gd name="connsiteX12" fmla="*/ 404650 w 640470"/>
                <a:gd name="connsiteY12" fmla="*/ 961732 h 1124827"/>
                <a:gd name="connsiteX13" fmla="*/ 518698 w 640470"/>
                <a:gd name="connsiteY13" fmla="*/ 857151 h 1124827"/>
                <a:gd name="connsiteX14" fmla="*/ 545016 w 640470"/>
                <a:gd name="connsiteY14" fmla="*/ 219709 h 1124827"/>
                <a:gd name="connsiteX15" fmla="*/ 387106 w 640470"/>
                <a:gd name="connsiteY15" fmla="*/ 50388 h 1124827"/>
                <a:gd name="connsiteX16" fmla="*/ 139170 w 640470"/>
                <a:gd name="connsiteY16" fmla="*/ 0 h 1124827"/>
                <a:gd name="connsiteX17" fmla="*/ 137922 w 640470"/>
                <a:gd name="connsiteY17" fmla="*/ 18686 h 1124827"/>
                <a:gd name="connsiteX18" fmla="*/ 23068 w 640470"/>
                <a:gd name="connsiteY18" fmla="*/ 218005 h 1124827"/>
                <a:gd name="connsiteX19" fmla="*/ 144164 w 640470"/>
                <a:gd name="connsiteY19" fmla="*/ 692632 h 1124827"/>
                <a:gd name="connsiteX20" fmla="*/ 127936 w 640470"/>
                <a:gd name="connsiteY20" fmla="*/ 696369 h 1124827"/>
                <a:gd name="connsiteX21" fmla="*/ 5590 w 640470"/>
                <a:gd name="connsiteY21" fmla="*/ 221742 h 1124827"/>
                <a:gd name="connsiteX22" fmla="*/ 139170 w 640470"/>
                <a:gd name="connsiteY22" fmla="*/ 0 h 1124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40470" h="1124827">
                  <a:moveTo>
                    <a:pt x="388358" y="32958"/>
                  </a:moveTo>
                  <a:cubicBezTo>
                    <a:pt x="488618" y="36693"/>
                    <a:pt x="566320" y="121354"/>
                    <a:pt x="562562" y="220954"/>
                  </a:cubicBezTo>
                  <a:lnTo>
                    <a:pt x="536242" y="858396"/>
                  </a:lnTo>
                  <a:cubicBezTo>
                    <a:pt x="596398" y="860886"/>
                    <a:pt x="644022" y="911931"/>
                    <a:pt x="640262" y="971692"/>
                  </a:cubicBezTo>
                  <a:lnTo>
                    <a:pt x="635250" y="1124827"/>
                  </a:lnTo>
                  <a:lnTo>
                    <a:pt x="616452" y="1123582"/>
                  </a:lnTo>
                  <a:lnTo>
                    <a:pt x="622718" y="970447"/>
                  </a:lnTo>
                  <a:cubicBezTo>
                    <a:pt x="625224" y="920646"/>
                    <a:pt x="585120" y="877071"/>
                    <a:pt x="534990" y="875826"/>
                  </a:cubicBezTo>
                  <a:lnTo>
                    <a:pt x="518698" y="875826"/>
                  </a:lnTo>
                  <a:cubicBezTo>
                    <a:pt x="467314" y="873336"/>
                    <a:pt x="424702" y="911931"/>
                    <a:pt x="422196" y="962977"/>
                  </a:cubicBezTo>
                  <a:lnTo>
                    <a:pt x="415930" y="1116112"/>
                  </a:lnTo>
                  <a:lnTo>
                    <a:pt x="398384" y="1114867"/>
                  </a:lnTo>
                  <a:lnTo>
                    <a:pt x="404650" y="961732"/>
                  </a:lnTo>
                  <a:cubicBezTo>
                    <a:pt x="407158" y="901971"/>
                    <a:pt x="458540" y="855906"/>
                    <a:pt x="518698" y="857151"/>
                  </a:cubicBezTo>
                  <a:lnTo>
                    <a:pt x="545016" y="219709"/>
                  </a:lnTo>
                  <a:cubicBezTo>
                    <a:pt x="548776" y="131314"/>
                    <a:pt x="478592" y="54123"/>
                    <a:pt x="387106" y="50388"/>
                  </a:cubicBezTo>
                  <a:close/>
                  <a:moveTo>
                    <a:pt x="139170" y="0"/>
                  </a:moveTo>
                  <a:lnTo>
                    <a:pt x="137922" y="18686"/>
                  </a:lnTo>
                  <a:cubicBezTo>
                    <a:pt x="50532" y="41110"/>
                    <a:pt x="-652" y="129557"/>
                    <a:pt x="23068" y="218005"/>
                  </a:cubicBezTo>
                  <a:lnTo>
                    <a:pt x="144164" y="692632"/>
                  </a:lnTo>
                  <a:lnTo>
                    <a:pt x="127936" y="696369"/>
                  </a:lnTo>
                  <a:lnTo>
                    <a:pt x="5590" y="221742"/>
                  </a:lnTo>
                  <a:cubicBezTo>
                    <a:pt x="-19378" y="125820"/>
                    <a:pt x="41794" y="24915"/>
                    <a:pt x="139170" y="0"/>
                  </a:cubicBezTo>
                  <a:close/>
                </a:path>
              </a:pathLst>
            </a:custGeom>
            <a:solidFill>
              <a:srgbClr val="69174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205" name="Freeform 205">
              <a:extLst>
                <a:ext uri="{FF2B5EF4-FFF2-40B4-BE49-F238E27FC236}">
                  <a16:creationId xmlns:a16="http://schemas.microsoft.com/office/drawing/2014/main" id="{DA86D686-92DC-4F6A-50C7-ADFAB9AADB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83173" y="7780831"/>
              <a:ext cx="278910" cy="601763"/>
            </a:xfrm>
            <a:custGeom>
              <a:avLst/>
              <a:gdLst>
                <a:gd name="connsiteX0" fmla="*/ 251782 w 278910"/>
                <a:gd name="connsiteY0" fmla="*/ 523105 h 601763"/>
                <a:gd name="connsiteX1" fmla="*/ 278910 w 278910"/>
                <a:gd name="connsiteY1" fmla="*/ 563670 h 601763"/>
                <a:gd name="connsiteX2" fmla="*/ 248082 w 278910"/>
                <a:gd name="connsiteY2" fmla="*/ 601700 h 601763"/>
                <a:gd name="connsiteX3" fmla="*/ 220956 w 278910"/>
                <a:gd name="connsiteY3" fmla="*/ 561135 h 601763"/>
                <a:gd name="connsiteX4" fmla="*/ 251782 w 278910"/>
                <a:gd name="connsiteY4" fmla="*/ 523105 h 601763"/>
                <a:gd name="connsiteX5" fmla="*/ 31470 w 278910"/>
                <a:gd name="connsiteY5" fmla="*/ 510850 h 601763"/>
                <a:gd name="connsiteX6" fmla="*/ 59162 w 278910"/>
                <a:gd name="connsiteY6" fmla="*/ 553337 h 601763"/>
                <a:gd name="connsiteX7" fmla="*/ 28952 w 278910"/>
                <a:gd name="connsiteY7" fmla="*/ 591961 h 601763"/>
                <a:gd name="connsiteX8" fmla="*/ 0 w 278910"/>
                <a:gd name="connsiteY8" fmla="*/ 550762 h 601763"/>
                <a:gd name="connsiteX9" fmla="*/ 31470 w 278910"/>
                <a:gd name="connsiteY9" fmla="*/ 510850 h 601763"/>
                <a:gd name="connsiteX10" fmla="*/ 140378 w 278910"/>
                <a:gd name="connsiteY10" fmla="*/ 0 h 601763"/>
                <a:gd name="connsiteX11" fmla="*/ 185544 w 278910"/>
                <a:gd name="connsiteY11" fmla="*/ 1258 h 601763"/>
                <a:gd name="connsiteX12" fmla="*/ 176998 w 278910"/>
                <a:gd name="connsiteY12" fmla="*/ 207478 h 601763"/>
                <a:gd name="connsiteX13" fmla="*/ 131834 w 278910"/>
                <a:gd name="connsiteY13" fmla="*/ 206220 h 60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8910" h="601763">
                  <a:moveTo>
                    <a:pt x="251782" y="523105"/>
                  </a:moveTo>
                  <a:cubicBezTo>
                    <a:pt x="267812" y="523105"/>
                    <a:pt x="278910" y="540852"/>
                    <a:pt x="278910" y="563670"/>
                  </a:cubicBezTo>
                  <a:cubicBezTo>
                    <a:pt x="277676" y="585220"/>
                    <a:pt x="264112" y="602968"/>
                    <a:pt x="248082" y="601700"/>
                  </a:cubicBezTo>
                  <a:cubicBezTo>
                    <a:pt x="232052" y="600432"/>
                    <a:pt x="219722" y="583953"/>
                    <a:pt x="220956" y="561135"/>
                  </a:cubicBezTo>
                  <a:cubicBezTo>
                    <a:pt x="222188" y="539585"/>
                    <a:pt x="235752" y="521837"/>
                    <a:pt x="251782" y="523105"/>
                  </a:cubicBezTo>
                  <a:close/>
                  <a:moveTo>
                    <a:pt x="31470" y="510850"/>
                  </a:moveTo>
                  <a:cubicBezTo>
                    <a:pt x="47834" y="512138"/>
                    <a:pt x="59162" y="531450"/>
                    <a:pt x="59162" y="553337"/>
                  </a:cubicBezTo>
                  <a:cubicBezTo>
                    <a:pt x="57904" y="575224"/>
                    <a:pt x="44056" y="591961"/>
                    <a:pt x="28952" y="591961"/>
                  </a:cubicBezTo>
                  <a:cubicBezTo>
                    <a:pt x="12588" y="591961"/>
                    <a:pt x="0" y="572649"/>
                    <a:pt x="0" y="550762"/>
                  </a:cubicBezTo>
                  <a:cubicBezTo>
                    <a:pt x="2518" y="528875"/>
                    <a:pt x="15106" y="510850"/>
                    <a:pt x="31470" y="510850"/>
                  </a:cubicBezTo>
                  <a:close/>
                  <a:moveTo>
                    <a:pt x="140378" y="0"/>
                  </a:moveTo>
                  <a:lnTo>
                    <a:pt x="185544" y="1258"/>
                  </a:lnTo>
                  <a:lnTo>
                    <a:pt x="176998" y="207478"/>
                  </a:lnTo>
                  <a:lnTo>
                    <a:pt x="131834" y="2062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206" name="Freeform 256">
              <a:extLst>
                <a:ext uri="{FF2B5EF4-FFF2-40B4-BE49-F238E27FC236}">
                  <a16:creationId xmlns:a16="http://schemas.microsoft.com/office/drawing/2014/main" id="{998F7D46-93DA-5BE3-551C-82F7F53A72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18513" y="11647935"/>
              <a:ext cx="219722" cy="159297"/>
            </a:xfrm>
            <a:custGeom>
              <a:avLst/>
              <a:gdLst>
                <a:gd name="T0" fmla="*/ 54225 w 178"/>
                <a:gd name="T1" fmla="*/ 45681 h 129"/>
                <a:gd name="T2" fmla="*/ 8919 w 178"/>
                <a:gd name="T3" fmla="*/ 45681 h 129"/>
                <a:gd name="T4" fmla="*/ 8919 w 178"/>
                <a:gd name="T5" fmla="*/ 45681 h 129"/>
                <a:gd name="T6" fmla="*/ 357 w 178"/>
                <a:gd name="T7" fmla="*/ 36402 h 129"/>
                <a:gd name="T8" fmla="*/ 2854 w 178"/>
                <a:gd name="T9" fmla="*/ 0 h 129"/>
                <a:gd name="T10" fmla="*/ 60289 w 178"/>
                <a:gd name="T11" fmla="*/ 0 h 129"/>
                <a:gd name="T12" fmla="*/ 62787 w 178"/>
                <a:gd name="T13" fmla="*/ 36402 h 129"/>
                <a:gd name="T14" fmla="*/ 62787 w 178"/>
                <a:gd name="T15" fmla="*/ 36402 h 129"/>
                <a:gd name="T16" fmla="*/ 54225 w 178"/>
                <a:gd name="T17" fmla="*/ 45681 h 1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78" h="129">
                  <a:moveTo>
                    <a:pt x="152" y="128"/>
                  </a:moveTo>
                  <a:lnTo>
                    <a:pt x="25" y="128"/>
                  </a:lnTo>
                  <a:cubicBezTo>
                    <a:pt x="11" y="128"/>
                    <a:pt x="0" y="116"/>
                    <a:pt x="1" y="102"/>
                  </a:cubicBezTo>
                  <a:lnTo>
                    <a:pt x="8" y="0"/>
                  </a:lnTo>
                  <a:lnTo>
                    <a:pt x="169" y="0"/>
                  </a:lnTo>
                  <a:lnTo>
                    <a:pt x="176" y="102"/>
                  </a:lnTo>
                  <a:cubicBezTo>
                    <a:pt x="177" y="116"/>
                    <a:pt x="166" y="128"/>
                    <a:pt x="152" y="12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  <p:sp>
          <p:nvSpPr>
            <p:cNvPr id="207" name="Freeform 257">
              <a:extLst>
                <a:ext uri="{FF2B5EF4-FFF2-40B4-BE49-F238E27FC236}">
                  <a16:creationId xmlns:a16="http://schemas.microsoft.com/office/drawing/2014/main" id="{4053202A-72F5-C2F1-5E1C-9B223E9DA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08387" y="11642439"/>
              <a:ext cx="335078" cy="197750"/>
            </a:xfrm>
            <a:custGeom>
              <a:avLst/>
              <a:gdLst>
                <a:gd name="T0" fmla="*/ 43199 w 269"/>
                <a:gd name="T1" fmla="*/ 56788 h 158"/>
                <a:gd name="T2" fmla="*/ 0 w 269"/>
                <a:gd name="T3" fmla="*/ 34001 h 158"/>
                <a:gd name="T4" fmla="*/ 0 w 269"/>
                <a:gd name="T5" fmla="*/ 0 h 158"/>
                <a:gd name="T6" fmla="*/ 41759 w 269"/>
                <a:gd name="T7" fmla="*/ 0 h 158"/>
                <a:gd name="T8" fmla="*/ 42119 w 269"/>
                <a:gd name="T9" fmla="*/ 21703 h 158"/>
                <a:gd name="T10" fmla="*/ 74878 w 269"/>
                <a:gd name="T11" fmla="*/ 44128 h 158"/>
                <a:gd name="T12" fmla="*/ 96478 w 269"/>
                <a:gd name="T13" fmla="*/ 55703 h 158"/>
                <a:gd name="T14" fmla="*/ 43199 w 269"/>
                <a:gd name="T15" fmla="*/ 56788 h 15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69" h="158">
                  <a:moveTo>
                    <a:pt x="120" y="157"/>
                  </a:moveTo>
                  <a:lnTo>
                    <a:pt x="0" y="94"/>
                  </a:lnTo>
                  <a:lnTo>
                    <a:pt x="0" y="0"/>
                  </a:lnTo>
                  <a:lnTo>
                    <a:pt x="116" y="0"/>
                  </a:lnTo>
                  <a:lnTo>
                    <a:pt x="117" y="60"/>
                  </a:lnTo>
                  <a:lnTo>
                    <a:pt x="208" y="122"/>
                  </a:lnTo>
                  <a:lnTo>
                    <a:pt x="268" y="154"/>
                  </a:lnTo>
                  <a:lnTo>
                    <a:pt x="120" y="15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3599" dirty="0">
                <a:latin typeface="Poppins" pitchFamily="2" charset="77"/>
              </a:endParaRPr>
            </a:p>
          </p:txBody>
        </p:sp>
      </p:grpSp>
      <p:pic>
        <p:nvPicPr>
          <p:cNvPr id="209" name="Picture 208">
            <a:extLst>
              <a:ext uri="{FF2B5EF4-FFF2-40B4-BE49-F238E27FC236}">
                <a16:creationId xmlns:a16="http://schemas.microsoft.com/office/drawing/2014/main" id="{B454CCF3-D798-6737-06D5-C017BBE820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43" y="4875749"/>
            <a:ext cx="2094752" cy="209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38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D252C5B-9E18-70FB-4EB6-F4EE7240A1BA}"/>
              </a:ext>
            </a:extLst>
          </p:cNvPr>
          <p:cNvSpPr/>
          <p:nvPr/>
        </p:nvSpPr>
        <p:spPr>
          <a:xfrm>
            <a:off x="534537" y="3812583"/>
            <a:ext cx="11122925" cy="264280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Avant Garde Solutions Pvt. Ltd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 | 5912340</a:t>
            </a: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8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9F12A9-39D3-F16C-161E-898272B28CCB}"/>
              </a:ext>
            </a:extLst>
          </p:cNvPr>
          <p:cNvSpPr txBox="1"/>
          <p:nvPr/>
        </p:nvSpPr>
        <p:spPr>
          <a:xfrm>
            <a:off x="3450146" y="2489144"/>
            <a:ext cx="52917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rgbClr val="0F243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THANK YOU</a:t>
            </a:r>
            <a:endParaRPr lang="en-US" dirty="0">
              <a:solidFill>
                <a:srgbClr val="0F24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022052"/>
      </p:ext>
    </p:extLst>
  </p:cSld>
  <p:clrMapOvr>
    <a:masterClrMapping/>
  </p:clrMapOvr>
</p:sld>
</file>

<file path=ppt/theme/theme1.xml><?xml version="1.0" encoding="utf-8"?>
<a:theme xmlns:a="http://schemas.openxmlformats.org/drawingml/2006/main" name="80_Dividend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F243E"/>
      </a:accent1>
      <a:accent2>
        <a:srgbClr val="E36C09"/>
      </a:accent2>
      <a:accent3>
        <a:srgbClr val="9999FF"/>
      </a:accent3>
      <a:accent4>
        <a:srgbClr val="9999FF"/>
      </a:accent4>
      <a:accent5>
        <a:srgbClr val="9999FF"/>
      </a:accent5>
      <a:accent6>
        <a:srgbClr val="9999FF"/>
      </a:accent6>
      <a:hlink>
        <a:srgbClr val="9999FF"/>
      </a:hlink>
      <a:folHlink>
        <a:srgbClr val="0F243E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31117</TotalTime>
  <Words>492</Words>
  <Application>Microsoft Office PowerPoint</Application>
  <PresentationFormat>Widescreen</PresentationFormat>
  <Paragraphs>69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Poppins</vt:lpstr>
      <vt:lpstr>Roboto</vt:lpstr>
      <vt:lpstr>Times New Roman</vt:lpstr>
      <vt:lpstr>Wingdings 2</vt:lpstr>
      <vt:lpstr>80_Dividend</vt:lpstr>
      <vt:lpstr>PowerPoint Presentation</vt:lpstr>
      <vt:lpstr>ABOUT US: AVANT GARDE SOLUTIONS PRIVATE LTD            1/10            </vt:lpstr>
      <vt:lpstr>OUR CLIENTS                                                                                      2/10</vt:lpstr>
      <vt:lpstr>OUR CLIENTS                                                                                     3/10</vt:lpstr>
      <vt:lpstr>Research Purpose                                                                        4/10</vt:lpstr>
      <vt:lpstr>Research Objectives                                                               5/10</vt:lpstr>
      <vt:lpstr>Methodology                                                                               7/10</vt:lpstr>
      <vt:lpstr>PowerPoint Presentation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Methodology:  Training and quality control                                       10/10</vt:lpstr>
      <vt:lpstr>PowerPoint Presentation</vt:lpstr>
      <vt:lpstr>PowerPoint Presentation</vt:lpstr>
    </vt:vector>
  </TitlesOfParts>
  <Company>Deftones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- Post Launch Evaluation</dc:title>
  <dc:creator>Avant Garde</dc:creator>
  <cp:lastModifiedBy>Dell</cp:lastModifiedBy>
  <cp:revision>2743</cp:revision>
  <cp:lastPrinted>2024-05-09T08:59:51Z</cp:lastPrinted>
  <dcterms:created xsi:type="dcterms:W3CDTF">2018-02-05T15:26:47Z</dcterms:created>
  <dcterms:modified xsi:type="dcterms:W3CDTF">2024-05-24T06:46:58Z</dcterms:modified>
</cp:coreProperties>
</file>